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2" r:id="rId3"/>
    <p:sldMasterId id="2147483667" r:id="rId4"/>
    <p:sldMasterId id="2147483672" r:id="rId5"/>
    <p:sldMasterId id="2147483677" r:id="rId6"/>
    <p:sldMasterId id="2147483682" r:id="rId7"/>
    <p:sldMasterId id="2147483687" r:id="rId8"/>
  </p:sldMasterIdLst>
  <p:notesMasterIdLst>
    <p:notesMasterId r:id="rId27"/>
  </p:notesMasterIdLst>
  <p:sldIdLst>
    <p:sldId id="256" r:id="rId9"/>
    <p:sldId id="1906" r:id="rId10"/>
    <p:sldId id="1907" r:id="rId11"/>
    <p:sldId id="1915" r:id="rId12"/>
    <p:sldId id="1914" r:id="rId13"/>
    <p:sldId id="1970" r:id="rId14"/>
    <p:sldId id="1943" r:id="rId15"/>
    <p:sldId id="1911" r:id="rId16"/>
    <p:sldId id="1916" r:id="rId17"/>
    <p:sldId id="1924" r:id="rId18"/>
    <p:sldId id="1936" r:id="rId19"/>
    <p:sldId id="1972" r:id="rId20"/>
    <p:sldId id="1932" r:id="rId21"/>
    <p:sldId id="1945" r:id="rId22"/>
    <p:sldId id="1931" r:id="rId23"/>
    <p:sldId id="1929" r:id="rId24"/>
    <p:sldId id="1919" r:id="rId25"/>
    <p:sldId id="193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63E318A-E257-40C9-AD50-1EA84313587A}">
          <p14:sldIdLst>
            <p14:sldId id="256"/>
            <p14:sldId id="1906"/>
            <p14:sldId id="1907"/>
            <p14:sldId id="1915"/>
            <p14:sldId id="1914"/>
            <p14:sldId id="1970"/>
            <p14:sldId id="1943"/>
            <p14:sldId id="1911"/>
            <p14:sldId id="1916"/>
            <p14:sldId id="1924"/>
            <p14:sldId id="1936"/>
            <p14:sldId id="1972"/>
            <p14:sldId id="1932"/>
            <p14:sldId id="1945"/>
            <p14:sldId id="1931"/>
            <p14:sldId id="1929"/>
            <p14:sldId id="1919"/>
            <p14:sldId id="193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未知的使用者10" initials="未知的使用者10" lastIdx="10" clrIdx="0"/>
  <p:cmAuthor id="589" name="未知用户89" initials="未" lastIdx="1" clrIdx="0"/>
  <p:cmAuthor id="1" name="ye gusong" initials="yg" lastIdx="1" clrIdx="0"/>
  <p:cmAuthor id="590" name="Carol Kelly" initials="C" lastIdx="1" clrIdx="0"/>
  <p:cmAuthor id="2" name="作者" initials="A" lastIdx="24" clrIdx="1"/>
  <p:cmAuthor id="591" name="Huipeng Cao" initials="H" lastIdx="1" clrIdx="0"/>
  <p:cmAuthor id="3" name="elfinhsu" initials="e" lastIdx="1" clrIdx="0"/>
  <p:cmAuthor id="592" name="李 雷雨" initials="李" lastIdx="1" clrIdx="0"/>
  <p:cmAuthor id="4" name="Daniel Wuu" initials="D" lastIdx="1" clrIdx="0"/>
  <p:cmAuthor id="593" name="不明使用者10" initials="不" lastIdx="0" clrIdx="0"/>
  <p:cmAuthor id="5" name="px" initials="p" lastIdx="3" clrIdx="1"/>
  <p:cmAuthor id="594" name="yudi lin" initials="y" lastIdx="0" clrIdx="0"/>
  <p:cmAuthor id="6" name="rita" initials="r" lastIdx="1" clrIdx="1"/>
  <p:cmAuthor id="595" name="liuzga" initials="l" lastIdx="1" clrIdx="3"/>
  <p:cmAuthor id="7" name="未知的使用者16" initials="未" lastIdx="6" clrIdx="0"/>
  <p:cmAuthor id="596" name="未知用户260" initials="未" lastIdx="2" clrIdx="0"/>
  <p:cmAuthor id="8" name="未知的使用者113" initials="未" lastIdx="1" clrIdx="2"/>
  <p:cmAuthor id="597" name="未知用户261" initials="未" lastIdx="1" clrIdx="0"/>
  <p:cmAuthor id="9" name="Unknown User1" initials="U" lastIdx="1" clrIdx="0"/>
  <p:cmAuthor id="598" name="未知用户262" initials="未" lastIdx="1" clrIdx="0"/>
  <p:cmAuthor id="10" name="微软用户" initials="微" lastIdx="1" clrIdx="0"/>
  <p:cmAuthor id="599" name="未知用户263" initials="未" lastIdx="8" clrIdx="0"/>
  <p:cmAuthor id="11" name="未知用户1" initials="未" lastIdx="1" clrIdx="0"/>
  <p:cmAuthor id="600" name="未知用户249" initials="未" lastIdx="1" clrIdx="0"/>
  <p:cmAuthor id="12" name="Charley" initials="C" lastIdx="1" clrIdx="0"/>
  <p:cmAuthor id="601" name="未知用户265" initials="未" lastIdx="2" clrIdx="0"/>
  <p:cmAuthor id="13" name="Cindy-NB" initials="C" lastIdx="1" clrIdx="0"/>
  <p:cmAuthor id="602" name="未知用户267" initials="未" lastIdx="1" clrIdx="0"/>
  <p:cmAuthor id="14" name="Louis Lu" initials="L" lastIdx="5" clrIdx="1"/>
  <p:cmAuthor id="603" name="未知用户268" initials="未" lastIdx="1" clrIdx="0"/>
  <p:cmAuthor id="15" name="x230" initials="x" lastIdx="1" clrIdx="0"/>
  <p:cmAuthor id="604" name="未知用户269" initials="未" lastIdx="2" clrIdx="0"/>
  <p:cmAuthor id="16" name="RS001" initials="R" lastIdx="8" clrIdx="0"/>
  <p:cmAuthor id="605" name="未知用户292" initials="未" lastIdx="1" clrIdx="0"/>
  <p:cmAuthor id="17" name="lilan" initials="l" lastIdx="1" clrIdx="0"/>
  <p:cmAuthor id="606" name="未知用户295" initials="未" lastIdx="1" clrIdx="0"/>
  <p:cmAuthor id="18" name="未知用户4" initials="未" lastIdx="1" clrIdx="0"/>
  <p:cmAuthor id="607" name="未知用户297" initials="未" lastIdx="1" clrIdx="0"/>
  <p:cmAuthor id="19" name="未知的使用者5" initials="未" lastIdx="10" clrIdx="0"/>
  <p:cmAuthor id="608" name="未知用户310" initials="未" lastIdx="1" clrIdx="0"/>
  <p:cmAuthor id="20" name="未知的使用者6" initials="未" lastIdx="1" clrIdx="0"/>
  <p:cmAuthor id="609" name="未知的使用者202" initials="未" lastIdx="0" clrIdx="1"/>
  <p:cmAuthor id="21" name="guocc" initials="g" lastIdx="1" clrIdx="1"/>
  <p:cmAuthor id="610" name="未知用户215" initials="未" lastIdx="1" clrIdx="0"/>
  <p:cmAuthor id="611" name="未知用户216" initials="未" lastIdx="1" clrIdx="0"/>
  <p:cmAuthor id="24" name="未知的使用者1" initials="未" lastIdx="8" clrIdx="0"/>
  <p:cmAuthor id="613" name="未知用户243" initials="未" lastIdx="1" clrIdx="0"/>
  <p:cmAuthor id="25" name="未知的使用者2" initials="未" lastIdx="1" clrIdx="0"/>
  <p:cmAuthor id="614" name="未知用户282" initials="未" lastIdx="3" clrIdx="1"/>
  <p:cmAuthor id="26" name="August" initials="A" lastIdx="1" clrIdx="0"/>
  <p:cmAuthor id="615" name="未知用户283" initials="未" lastIdx="1" clrIdx="1"/>
  <p:cmAuthor id="27" name="未知的使用者7" initials="未" lastIdx="1" clrIdx="0"/>
  <p:cmAuthor id="28" name="未知的使用者19" initials="未" lastIdx="8" clrIdx="0"/>
  <p:cmAuthor id="617" name="未知用户279" initials="未" lastIdx="1" clrIdx="0"/>
  <p:cmAuthor id="29" name="未知的使用者20" initials="未" lastIdx="1" clrIdx="0"/>
  <p:cmAuthor id="30" name="未知的使用者21" initials="未" lastIdx="1" clrIdx="0"/>
  <p:cmAuthor id="619" name="未知用户284" initials="未" lastIdx="1" clrIdx="0"/>
  <p:cmAuthor id="31" name="未知用户12" initials="未" lastIdx="8" clrIdx="0"/>
  <p:cmAuthor id="620" name="Ying Lou" initials="Y" lastIdx="1" clrIdx="187"/>
  <p:cmAuthor id="32" name="未知的使用者18" initials="未" lastIdx="1" clrIdx="0"/>
  <p:cmAuthor id="621" name="未知用户174" initials="未" lastIdx="1" clrIdx="0"/>
  <p:cmAuthor id="622" name="刘佳佳" initials="刘" lastIdx="1" clrIdx="333"/>
  <p:cmAuthor id="34" name="Deanna Schuler (Bookey Consulting)" initials="D" lastIdx="2" clrIdx="0"/>
  <p:cmAuthor id="623" name="未知用户233" initials="未" lastIdx="11" clrIdx="0"/>
  <p:cmAuthor id="35" name="Wenwen" initials="W" lastIdx="1" clrIdx="1"/>
  <p:cmAuthor id="624" name="未知用户234" initials="未" lastIdx="7" clrIdx="1"/>
  <p:cmAuthor id="36" name="未知用户8" initials="未" lastIdx="1" clrIdx="0"/>
  <p:cmAuthor id="625" name="未知用户235" initials="未" lastIdx="1" clrIdx="2"/>
  <p:cmAuthor id="37" name="未知用户9" initials="未" lastIdx="1" clrIdx="0"/>
  <p:cmAuthor id="38" name="116304" initials="1" lastIdx="1" clrIdx="1"/>
  <p:cmAuthor id="627" name="未知用户237" initials="未" lastIdx="1" clrIdx="0"/>
  <p:cmAuthor id="39" name="YUMINGNJ" initials="Y" lastIdx="3" clrIdx="0"/>
  <p:cmAuthor id="628" name="未知用户240" initials="未" lastIdx="2" clrIdx="0"/>
  <p:cmAuthor id="40" name="Unknown User7" initials="U" lastIdx="1" clrIdx="0"/>
  <p:cmAuthor id="629" name="未知用户221" initials="未" lastIdx="43" clrIdx="1"/>
  <p:cmAuthor id="41" name="Unknown User8" initials="U" lastIdx="1" clrIdx="0"/>
  <p:cmAuthor id="630" name="王 辰斌" initials="王" lastIdx="1" clrIdx="334"/>
  <p:cmAuthor id="42" name="未知的使用者8" initials="未" lastIdx="1" clrIdx="0"/>
  <p:cmAuthor id="43" name="未知的使用者24" initials="未" lastIdx="8" clrIdx="0"/>
  <p:cmAuthor id="44" name="未知的使用者25" initials="未" lastIdx="1" clrIdx="0"/>
  <p:cmAuthor id="45" name="未知的使用者26" initials="未" lastIdx="1" clrIdx="0"/>
  <p:cmAuthor id="634" name="未知的使用者205" initials="未" lastIdx="0" clrIdx="1"/>
  <p:cmAuthor id="46" name="未知用户15" initials="未" lastIdx="1" clrIdx="0"/>
  <p:cmAuthor id="635" name="未知的使用者200" initials="未" lastIdx="1" clrIdx="0"/>
  <p:cmAuthor id="47" name="未知用户19" initials="未" lastIdx="1" clrIdx="0"/>
  <p:cmAuthor id="636" name="Unknown User58" initials="U" lastIdx="1" clrIdx="0"/>
  <p:cmAuthor id="48" name="Administrator" initials="A" lastIdx="1" clrIdx="0"/>
  <p:cmAuthor id="637" name="Unknown User55" initials="U" lastIdx="1" clrIdx="1"/>
  <p:cmAuthor id="49" name="未知用户13" initials="未" lastIdx="1" clrIdx="0"/>
  <p:cmAuthor id="50" name="未知用户14" initials="未" lastIdx="1" clrIdx="0"/>
  <p:cmAuthor id="51" name="Jason Wang" initials="J" lastIdx="1" clrIdx="0"/>
  <p:cmAuthor id="52" name="未知的使用者27" initials="未" lastIdx="8" clrIdx="0"/>
  <p:cmAuthor id="641" name="91257" initials="9" lastIdx="0" clrIdx="1"/>
  <p:cmAuthor id="53" name="未知的使用者28" initials="未" lastIdx="1" clrIdx="0"/>
  <p:cmAuthor id="642" name="未知用户228" initials="未" lastIdx="1" clrIdx="0"/>
  <p:cmAuthor id="54" name="未知的使用者29" initials="未" lastIdx="1" clrIdx="0"/>
  <p:cmAuthor id="56" name="未知用户99" initials="" lastIdx="1" clrIdx="2"/>
  <p:cmAuthor id="645" name="不明使用者12" initials="不" lastIdx="3" clrIdx="1"/>
  <p:cmAuthor id="646" name="不明使用者1" initials="不" lastIdx="0" clrIdx="0"/>
  <p:cmAuthor id="58" name="未知用户5" initials="未" lastIdx="1" clrIdx="0"/>
  <p:cmAuthor id="647" name="不明使用者2" initials="不" lastIdx="2" clrIdx="0"/>
  <p:cmAuthor id="59" name="未知用户22" initials="未" lastIdx="1" clrIdx="0"/>
  <p:cmAuthor id="648" name="不明使用者3" initials="不" lastIdx="1" clrIdx="0"/>
  <p:cmAuthor id="60" name="未知用户24" initials="未" lastIdx="1" clrIdx="0"/>
  <p:cmAuthor id="649" name="不明使用者4" initials="不" lastIdx="1" clrIdx="0"/>
  <p:cmAuthor id="61" name="未知的使用者9" initials="未" lastIdx="1" clrIdx="0"/>
  <p:cmAuthor id="650" name="不明使用者6" initials="不" lastIdx="1" clrIdx="0"/>
  <p:cmAuthor id="62" name="未知的使用者22" initials="未" lastIdx="1" clrIdx="0"/>
  <p:cmAuthor id="651" name="不明使用者5" initials="不" lastIdx="11" clrIdx="0"/>
  <p:cmAuthor id="63" name="朱晓瑜" initials="朱" lastIdx="54" clrIdx="0"/>
  <p:cmAuthor id="652" name="不明使用者7" initials="不" lastIdx="7" clrIdx="1"/>
  <p:cmAuthor id="64" name="djj" initials="d" lastIdx="2" clrIdx="0"/>
  <p:cmAuthor id="653" name="不明使用者8" initials="不" lastIdx="43" clrIdx="1"/>
  <p:cmAuthor id="65" name="Saku Uchikawa" initials="S" lastIdx="11" clrIdx="0"/>
  <p:cmAuthor id="654" name="不明使用者9" initials="不" lastIdx="1" clrIdx="0"/>
  <p:cmAuthor id="66" name="linyd" initials="l" lastIdx="3" clrIdx="1"/>
  <p:cmAuthor id="67" name="muzi wei" initials="m" lastIdx="1" clrIdx="0"/>
  <p:cmAuthor id="656" name="不明使用者11" initials="不" lastIdx="1" clrIdx="0"/>
  <p:cmAuthor id="657" name="Carol Wu" initials="C" lastIdx="1" clrIdx="0"/>
  <p:cmAuthor id="69" name="未知用户56" initials="未" lastIdx="1" clrIdx="0"/>
  <p:cmAuthor id="70" name="未知用户55" initials="未" lastIdx="1" clrIdx="0"/>
  <p:cmAuthor id="659" name="未知用户303" initials="未" lastIdx="5" clrIdx="1"/>
  <p:cmAuthor id="71" name="未知用户51" initials="未" lastIdx="1" clrIdx="1"/>
  <p:cmAuthor id="660" name="未知用户304" initials="未" lastIdx="1" clrIdx="0"/>
  <p:cmAuthor id="72" name="未知的使用者13" initials="未" lastIdx="1" clrIdx="0"/>
  <p:cmAuthor id="661" name="win7" initials="w" lastIdx="6" clrIdx="0"/>
  <p:cmAuthor id="73" name="未知的使用者23" initials="未" lastIdx="1" clrIdx="0"/>
  <p:cmAuthor id="662" name="敢 王" initials="敢" lastIdx="1" clrIdx="0"/>
  <p:cmAuthor id="74" name="P00035_jeremy" initials="P" lastIdx="1" clrIdx="0"/>
  <p:cmAuthor id="663" name="邓 勇" initials="邓" lastIdx="1" clrIdx="0"/>
  <p:cmAuthor id="75" name="廖麗華" initials="廖" lastIdx="1" clrIdx="0"/>
  <p:cmAuthor id="76" name="未知的使用者12" initials="未" lastIdx="1" clrIdx="0"/>
  <p:cmAuthor id="77" name="未知用户126" initials="未" lastIdx="1" clrIdx="0"/>
  <p:cmAuthor id="78" name="qihua-DCMS" initials="q" lastIdx="0" clrIdx="0"/>
  <p:cmAuthor id="667" name="未知用户311" initials="未" lastIdx="2" clrIdx="0"/>
  <p:cmAuthor id="79" name="AbuSina" initials="" lastIdx="2" clrIdx="0"/>
  <p:cmAuthor id="668" name="未知用户312" initials="未" lastIdx="1" clrIdx="0"/>
  <p:cmAuthor id="80" name="未知的使用者51" initials="未" lastIdx="10" clrIdx="0"/>
  <p:cmAuthor id="81" name="未知的使用者53" initials="未" lastIdx="1" clrIdx="0"/>
  <p:cmAuthor id="670" name="未知用户314" initials="未" lastIdx="1" clrIdx="1"/>
  <p:cmAuthor id="82" name="未知的使用者46" initials="未" lastIdx="1" clrIdx="1"/>
  <p:cmAuthor id="671" name="晓  曲" initials="晓" lastIdx="1" clrIdx="0"/>
  <p:cmAuthor id="83" name="mm" initials="m" lastIdx="1" clrIdx="0"/>
  <p:cmAuthor id="85" name="唐可欣" initials="唐" lastIdx="1" clrIdx="0"/>
  <p:cmAuthor id="674" name="孟连磊" initials="孟" lastIdx="1" clrIdx="0"/>
  <p:cmAuthor id="86" name="未知的使用者32" initials="未" lastIdx="1" clrIdx="0"/>
  <p:cmAuthor id="87" name="未知的使用者35" initials="未" lastIdx="1" clrIdx="0"/>
  <p:cmAuthor id="676" name="未知的使用者177" initials="未" lastIdx="8" clrIdx="0"/>
  <p:cmAuthor id="88" name="未知的使用者33" initials="未" lastIdx="1" clrIdx="0"/>
  <p:cmAuthor id="89" name="Think" initials="T" lastIdx="6" clrIdx="3"/>
  <p:cmAuthor id="90" name="wei muzi" initials="wm" lastIdx="1" clrIdx="4"/>
  <p:cmAuthor id="91" name="未知用户82" initials="未" lastIdx="1" clrIdx="0"/>
  <p:cmAuthor id="92" name="未知用户83" initials="未" lastIdx="1" clrIdx="1"/>
  <p:cmAuthor id="681" name="winner1 chan" initials="wc" lastIdx="1" clrIdx="334"/>
  <p:cmAuthor id="93" name="未知的使用者67" initials="未" lastIdx="1" clrIdx="0"/>
  <p:cmAuthor id="682" name="未知用户332" initials="未" lastIdx="1" clrIdx="0"/>
  <p:cmAuthor id="94" name="未知的使用者68" initials="未" lastIdx="1" clrIdx="0"/>
  <p:cmAuthor id="683" name="未知用户217" initials="未" lastIdx="1" clrIdx="0"/>
  <p:cmAuthor id="95" name="未知的使用者69" initials="未" lastIdx="1" clrIdx="1"/>
  <p:cmAuthor id="96" name="未知的使用者56" initials="未" lastIdx="1" clrIdx="0"/>
  <p:cmAuthor id="685" name="俊晔 邱" initials="俊" lastIdx="1" clrIdx="87"/>
  <p:cmAuthor id="97" name="未知的使用者55" initials="未" lastIdx="1" clrIdx="0"/>
  <p:cmAuthor id="686" name="annie.gts@outlook.com" initials="a" lastIdx="2" clrIdx="0"/>
  <p:cmAuthor id="98" name="未知的使用者52" initials="未" lastIdx="1" clrIdx="1"/>
  <p:cmAuthor id="687" name="杨 升格" initials="杨" lastIdx="2" clrIdx="0"/>
  <p:cmAuthor id="99" name="未知的使用者72" initials="未" lastIdx="1" clrIdx="0"/>
  <p:cmAuthor id="100" name="未知的使用者57" initials="未" lastIdx="1" clrIdx="0"/>
  <p:cmAuthor id="101" name="未知的使用者71" initials="未" lastIdx="1" clrIdx="1"/>
  <p:cmAuthor id="102" name="P1063cindychen" initials="P" lastIdx="6" clrIdx="0"/>
  <p:cmAuthor id="103" name="未知的使用者38" initials="未知的使用者38" lastIdx="1" clrIdx="0"/>
  <p:cmAuthor id="693" name="lxm" initials="l" lastIdx="1" clrIdx="413"/>
  <p:cmAuthor id="105" name="LiuHui" initials="L" lastIdx="1" clrIdx="0"/>
  <p:cmAuthor id="106" name="未知的使用者42" initials="未" lastIdx="1" clrIdx="1"/>
  <p:cmAuthor id="107" name="yuanzh" initials="" lastIdx="1" clrIdx="1"/>
  <p:cmAuthor id="108" name="thomas" initials="t" lastIdx="1" clrIdx="49"/>
  <p:cmAuthor id="109" name="未知的使用者3" initials="未" lastIdx="7" clrIdx="1"/>
  <p:cmAuthor id="110" name="未知的使用者34" initials="未" lastIdx="1" clrIdx="0"/>
  <p:cmAuthor id="699" name="未知用户277" initials="未" lastIdx="1" clrIdx="1"/>
  <p:cmAuthor id="111" name="Windows 用户" initials="W" lastIdx="1" clrIdx="0"/>
  <p:cmAuthor id="700" name="soling" initials="s" lastIdx="1" clrIdx="2"/>
  <p:cmAuthor id="112" name="LeeElva" initials="L" lastIdx="1" clrIdx="0"/>
  <p:cmAuthor id="701" name="李 骁" initials="李" lastIdx="1" clrIdx="0"/>
  <p:cmAuthor id="113" name="Chun Chung YEH" initials="C" lastIdx="2" clrIdx="0"/>
  <p:cmAuthor id="114" name="張秀娟" initials="張" lastIdx="1" clrIdx="2"/>
  <p:cmAuthor id="703" name="未知的使用者96" initials="未" lastIdx="2" clrIdx="0"/>
  <p:cmAuthor id="115" name="未知的使用者61" initials="未" lastIdx="1" clrIdx="0"/>
  <p:cmAuthor id="116" name="kathy chen" initials="k" lastIdx="3" clrIdx="0"/>
  <p:cmAuthor id="117" name="Vicky" initials="V" lastIdx="1" clrIdx="1"/>
  <p:cmAuthor id="118" name="刘云轩" initials="刘" lastIdx="1" clrIdx="0"/>
  <p:cmAuthor id="119" name="未知的使用者44" initials="未" lastIdx="6" clrIdx="0"/>
  <p:cmAuthor id="120" name="vicky" initials="v" lastIdx="2" clrIdx="1"/>
  <p:cmAuthor id="121" name="曾红" initials="曾" lastIdx="0" clrIdx="0"/>
  <p:cmAuthor id="122" name="未知用户16" initials="未" lastIdx="1" clrIdx="0"/>
  <p:cmAuthor id="711" name="未知用户315" initials="未" lastIdx="0" clrIdx="0"/>
  <p:cmAuthor id="123" name="未知用户17" initials="未" lastIdx="0" clrIdx="1"/>
  <p:cmAuthor id="712" name="未知用户316" initials="未" lastIdx="1" clrIdx="0"/>
  <p:cmAuthor id="124" name="未知用户6" initials="" lastIdx="8" clrIdx="0"/>
  <p:cmAuthor id="713" name="未知用户317" initials="未" lastIdx="10" clrIdx="0"/>
  <p:cmAuthor id="125" name="liupeng" initials="l" lastIdx="1" clrIdx="1"/>
  <p:cmAuthor id="714" name="未知用户318" initials="未" lastIdx="0" clrIdx="1"/>
  <p:cmAuthor id="126" name="周宏達JerryChou" initials="周" lastIdx="6" clrIdx="2"/>
  <p:cmAuthor id="715" name="未知用户319" initials="未" lastIdx="3" clrIdx="0"/>
  <p:cmAuthor id="127" name="luxu" initials="l" lastIdx="22" clrIdx="0"/>
  <p:cmAuthor id="128" name="hl sun" initials="h" lastIdx="1" clrIdx="0"/>
  <p:cmAuthor id="129" name="不明使用者20" initials="不" lastIdx="1" clrIdx="0"/>
  <p:cmAuthor id="718" name="未知用户322" initials="未" lastIdx="10" clrIdx="0"/>
  <p:cmAuthor id="130" name="不明使用者21" initials="不" lastIdx="1" clrIdx="0"/>
  <p:cmAuthor id="719" name="未知用户323" initials="未" lastIdx="1" clrIdx="0"/>
  <p:cmAuthor id="131" name="不明使用者18" initials="不" lastIdx="0" clrIdx="1"/>
  <p:cmAuthor id="720" name="未知用户324" initials="未" lastIdx="3" clrIdx="1"/>
  <p:cmAuthor id="132" name="不明使用者19" initials="不" lastIdx="1" clrIdx="0"/>
  <p:cmAuthor id="721" name="wangxinhui" initials="w" lastIdx="1" clrIdx="0"/>
  <p:cmAuthor id="133" name="yuexuejun" initials="y" lastIdx="3" clrIdx="0"/>
  <p:cmAuthor id="134" name="未知的使用者76" initials="未" lastIdx="1" clrIdx="0"/>
  <p:cmAuthor id="723" name="未知用户363" initials="未" lastIdx="6" clrIdx="0"/>
  <p:cmAuthor id="135" name="未知的使用者70" initials="未" lastIdx="1" clrIdx="0"/>
  <p:cmAuthor id="724" name="未知用户459" initials="未" lastIdx="1" clrIdx="84"/>
  <p:cmAuthor id="136" name="未知的使用者73" initials="未" lastIdx="1" clrIdx="0"/>
  <p:cmAuthor id="725" name="未知用户470" initials="未" lastIdx="1" clrIdx="0"/>
  <p:cmAuthor id="137" name="不明使用者57" initials="不" lastIdx="1" clrIdx="0"/>
  <p:cmAuthor id="726" name="未知用户325" initials="未" lastIdx="1" clrIdx="1"/>
  <p:cmAuthor id="138" name="不明使用者56" initials="不" lastIdx="1" clrIdx="0"/>
  <p:cmAuthor id="727" name="未知用户326" initials="未" lastIdx="1" clrIdx="0"/>
  <p:cmAuthor id="139" name="不明使用者54" initials="不" lastIdx="1" clrIdx="1"/>
  <p:cmAuthor id="728" name="未知用户365" initials="未" lastIdx="1" clrIdx="0"/>
  <p:cmAuthor id="140" name="Christina" initials="C" lastIdx="0" clrIdx="0"/>
  <p:cmAuthor id="729" name="未知用户460" initials="未" lastIdx="1" clrIdx="0"/>
  <p:cmAuthor id="141" name="jet" initials="j" lastIdx="1" clrIdx="0"/>
  <p:cmAuthor id="730" name="未知用户366" initials="未" lastIdx="3" clrIdx="1"/>
  <p:cmAuthor id="142" name="未知用户103" initials="未" lastIdx="1" clrIdx="0"/>
  <p:cmAuthor id="731" name="未知用户461" initials="未" lastIdx="10" clrIdx="0"/>
  <p:cmAuthor id="143" name="未知用户104" initials="未" lastIdx="1" clrIdx="0"/>
  <p:cmAuthor id="732" name="未知用户367" initials="未" lastIdx="10" clrIdx="0"/>
  <p:cmAuthor id="144" name="未知用户102" initials="未" lastIdx="1" clrIdx="1"/>
  <p:cmAuthor id="733" name="未知用户462" initials="未" lastIdx="1" clrIdx="1"/>
  <p:cmAuthor id="145" name="未知的使用者110" initials="未" lastIdx="1" clrIdx="0"/>
  <p:cmAuthor id="734" name="未知用户463" initials="未" lastIdx="1" clrIdx="0"/>
  <p:cmAuthor id="146" name="未知的使用者95" initials="未" lastIdx="1" clrIdx="0"/>
  <p:cmAuthor id="735" name="未知用户368" initials="未" lastIdx="1" clrIdx="0"/>
  <p:cmAuthor id="147" name="未知的使用者92" initials="未" lastIdx="1" clrIdx="0"/>
  <p:cmAuthor id="736" name="未知用户464" initials="未" lastIdx="1" clrIdx="0"/>
  <p:cmAuthor id="148" name="未知的使用者93" initials="未" lastIdx="1" clrIdx="1"/>
  <p:cmAuthor id="737" name="未知用户369" initials="未" lastIdx="1" clrIdx="0"/>
  <p:cmAuthor id="149" name="未知的使用者94" initials="未" lastIdx="1" clrIdx="2"/>
  <p:cmAuthor id="738" name="未知用户465" initials="未" lastIdx="1" clrIdx="78"/>
  <p:cmAuthor id="150" name="未知的使用者119" initials="未" lastIdx="1" clrIdx="0"/>
  <p:cmAuthor id="739" name="未知用户466" initials="未" lastIdx="1" clrIdx="0"/>
  <p:cmAuthor id="151" name="未知的使用者120" initials="未" lastIdx="1" clrIdx="0"/>
  <p:cmAuthor id="740" name="未知用户467" initials="未" lastIdx="3" clrIdx="1"/>
  <p:cmAuthor id="152" name="未知的使用者121" initials="未" lastIdx="1" clrIdx="1"/>
  <p:cmAuthor id="741" name="未知用户468" initials="未" lastIdx="1" clrIdx="0"/>
  <p:cmAuthor id="153" name="Unknown User28" initials="U" lastIdx="3" clrIdx="1"/>
  <p:cmAuthor id="742" name="未知用户426" initials="未" lastIdx="1" clrIdx="0"/>
  <p:cmAuthor id="154" name="未知用户114" initials="未" lastIdx="1" clrIdx="0"/>
  <p:cmAuthor id="743" name="未知用户371" initials="未" lastIdx="1" clrIdx="1"/>
  <p:cmAuthor id="155" name="未知用户115" initials="未" lastIdx="1" clrIdx="0"/>
  <p:cmAuthor id="744" name="未知用户372" initials="未" lastIdx="1" clrIdx="0"/>
  <p:cmAuthor id="156" name="未知用户116" initials="未" lastIdx="1" clrIdx="1"/>
  <p:cmAuthor id="745" name="未知用户373" initials="未" lastIdx="8" clrIdx="0"/>
  <p:cmAuthor id="157" name="未知用户117" initials="未" lastIdx="1" clrIdx="2"/>
  <p:cmAuthor id="746" name="未知用户374" initials="未" lastIdx="2" clrIdx="0"/>
  <p:cmAuthor id="158" name="未知用户61" initials="未" lastIdx="8" clrIdx="0"/>
  <p:cmAuthor id="747" name="未知用户469" initials="未" lastIdx="1" clrIdx="0"/>
  <p:cmAuthor id="159" name="未知用户60" initials="未" lastIdx="1" clrIdx="0"/>
  <p:cmAuthor id="748" name="未知用户427" initials="未" lastIdx="8" clrIdx="0"/>
  <p:cmAuthor id="160" name="Unknown User114" initials="U" lastIdx="1" clrIdx="1"/>
  <p:cmAuthor id="749" name="未知用户375" initials="未" lastIdx="8" clrIdx="0"/>
  <p:cmAuthor id="161" name="Unknown User111" initials="U" lastIdx="1" clrIdx="0"/>
  <p:cmAuthor id="750" name="未知用户376" initials="未" lastIdx="1" clrIdx="0"/>
  <p:cmAuthor id="162" name="Unknown User117" initials="U" lastIdx="10" clrIdx="0"/>
  <p:cmAuthor id="751" name="未知用户377" initials="未" lastIdx="1" clrIdx="0"/>
  <p:cmAuthor id="163" name="Unknown User63" initials="U" lastIdx="8" clrIdx="0"/>
  <p:cmAuthor id="752" name="未知用户428" initials="未" lastIdx="8" clrIdx="0"/>
  <p:cmAuthor id="164" name="Unknown User115" initials="U" lastIdx="10" clrIdx="0"/>
  <p:cmAuthor id="753" name="未知用户378" initials="未" lastIdx="1" clrIdx="0"/>
  <p:cmAuthor id="165" name="Unknown User116" initials="U" lastIdx="0" clrIdx="1"/>
  <p:cmAuthor id="754" name="未知用户379" initials="未" lastIdx="1" clrIdx="0"/>
  <p:cmAuthor id="166" name="Unknown User65" initials="U" lastIdx="1" clrIdx="0"/>
  <p:cmAuthor id="755" name="未知用户339" initials="未" lastIdx="1" clrIdx="0"/>
  <p:cmAuthor id="167" name="Unknown User66" initials="U" lastIdx="1" clrIdx="0"/>
  <p:cmAuthor id="756" name="未知用户380" initials="未" lastIdx="10" clrIdx="0"/>
  <p:cmAuthor id="168" name="Unknown User67" initials="U" lastIdx="1" clrIdx="0"/>
  <p:cmAuthor id="757" name="未知用户381" initials="未" lastIdx="1" clrIdx="0"/>
  <p:cmAuthor id="169" name="Unknown User68" initials="U" lastIdx="1" clrIdx="0"/>
  <p:cmAuthor id="758" name="未知用户382" initials="未" lastIdx="1" clrIdx="0"/>
  <p:cmAuthor id="170" name="Unknown User69" initials="U" lastIdx="8" clrIdx="0"/>
  <p:cmAuthor id="759" name="未知用户383" initials="未" lastIdx="1" clrIdx="0"/>
  <p:cmAuthor id="171" name="Unknown User70" initials="U" lastIdx="1" clrIdx="0"/>
  <p:cmAuthor id="760" name="未知用户384" initials="未" lastIdx="1" clrIdx="0"/>
  <p:cmAuthor id="172" name="未知用户281" initials="未" lastIdx="1" clrIdx="0"/>
  <p:cmAuthor id="173" name="Shawna Strickland" initials="" lastIdx="2" clrIdx="0"/>
  <p:cmAuthor id="762" name="未知用户385" initials="未" lastIdx="2" clrIdx="0"/>
  <p:cmAuthor id="174" name="未知用户59" initials="未" lastIdx="0" clrIdx="1"/>
  <p:cmAuthor id="763" name="未知用户386" initials="未" lastIdx="1" clrIdx="1"/>
  <p:cmAuthor id="175" name="Ted Su" initials="T" lastIdx="1" clrIdx="78"/>
  <p:cmAuthor id="764" name="未知用户429" initials="未" lastIdx="1" clrIdx="0"/>
  <p:cmAuthor id="176" name="未知的使用者117" initials="未" lastIdx="1" clrIdx="0"/>
  <p:cmAuthor id="765" name="未知用户348" initials="未" lastIdx="1" clrIdx="0"/>
  <p:cmAuthor id="177" name="未知的使用者114" initials="未" lastIdx="1" clrIdx="0"/>
  <p:cmAuthor id="766" name="未知用户430" initials="未" lastIdx="2" clrIdx="0"/>
  <p:cmAuthor id="178" name="未知用户7" initials="未" lastIdx="1" clrIdx="0"/>
  <p:cmAuthor id="767" name="未知用户389" initials="未" lastIdx="1" clrIdx="0"/>
  <p:cmAuthor id="179" name="clinchen" initials="c" lastIdx="0" clrIdx="1"/>
  <p:cmAuthor id="768" name="未知用户350" initials="未" lastIdx="1" clrIdx="0"/>
  <p:cmAuthor id="180" name="未知的使用者108" initials="未" lastIdx="1" clrIdx="2"/>
  <p:cmAuthor id="769" name="未知用户431" initials="未" lastIdx="1" clrIdx="0"/>
  <p:cmAuthor id="181" name="未知的使用者80" initials="未" lastIdx="1" clrIdx="1"/>
  <p:cmAuthor id="770" name="未知用户351" initials="未" lastIdx="8" clrIdx="0"/>
  <p:cmAuthor id="182" name="未知用户23" initials="未" lastIdx="1" clrIdx="0"/>
  <p:cmAuthor id="771" name="未知用户432" initials="未" lastIdx="1" clrIdx="0"/>
  <p:cmAuthor id="183" name="未知的使用者82" initials="未" lastIdx="43" clrIdx="1"/>
  <p:cmAuthor id="772" name="未知用户392" initials="未" lastIdx="1" clrIdx="0"/>
  <p:cmAuthor id="184" name="未知的使用者134" initials="未" lastIdx="3" clrIdx="1"/>
  <p:cmAuthor id="773" name="未知用户433" initials="未" lastIdx="1" clrIdx="0"/>
  <p:cmAuthor id="185" name="未知的使用者136" initials="未" lastIdx="1" clrIdx="1"/>
  <p:cmAuthor id="774" name="未知用户434" initials="未" lastIdx="1" clrIdx="0"/>
  <p:cmAuthor id="186" name="未知的使用者137" initials="未" lastIdx="1" clrIdx="0"/>
  <p:cmAuthor id="775" name="未知用户393" initials="未" lastIdx="11" clrIdx="0"/>
  <p:cmAuthor id="187" name="未知的使用者99" initials="未" lastIdx="1" clrIdx="1"/>
  <p:cmAuthor id="776" name="未知用户435" initials="未" lastIdx="7" clrIdx="1"/>
  <p:cmAuthor id="188" name="未知的使用者100" initials="未" lastIdx="1" clrIdx="0"/>
  <p:cmAuthor id="777" name="未知用户356" initials="未" lastIdx="1" clrIdx="2"/>
  <p:cmAuthor id="189" name="未知用户93" initials="未" lastIdx="1" clrIdx="0"/>
  <p:cmAuthor id="778" name="未知用户436" initials="未" lastIdx="1" clrIdx="0"/>
  <p:cmAuthor id="190" name="未知用户90" initials="未" lastIdx="5" clrIdx="1"/>
  <p:cmAuthor id="779" name="未知用户396" initials="未" lastIdx="1" clrIdx="0"/>
  <p:cmAuthor id="191" name="未知用户91" initials="未" lastIdx="0" clrIdx="1"/>
  <p:cmAuthor id="780" name="未知用户437" initials="未" lastIdx="1" clrIdx="1"/>
  <p:cmAuthor id="192" name="未知用户92" initials="未" lastIdx="1" clrIdx="0"/>
  <p:cmAuthor id="781" name="未知用户397" initials="未" lastIdx="1" clrIdx="0"/>
  <p:cmAuthor id="193" name="未知用户74" initials="未" lastIdx="5" clrIdx="1"/>
  <p:cmAuthor id="782" name="未知用户419" initials="未" lastIdx="1" clrIdx="0"/>
  <p:cmAuthor id="194" name="未知用户75" initials="未" lastIdx="8" clrIdx="0"/>
  <p:cmAuthor id="783" name="未知用户399" initials="未" lastIdx="2" clrIdx="0"/>
  <p:cmAuthor id="195" name="未知用户76" initials="未" lastIdx="1" clrIdx="0"/>
  <p:cmAuthor id="784" name="未知用户438" initials="未" lastIdx="7" clrIdx="1"/>
  <p:cmAuthor id="196" name="未知用户77" initials="未" lastIdx="8" clrIdx="0"/>
  <p:cmAuthor id="785" name="未知用户401" initials="未" lastIdx="43" clrIdx="1"/>
  <p:cmAuthor id="197" name="未知用户78" initials="未" lastIdx="8" clrIdx="0"/>
  <p:cmAuthor id="786" name="未知用户402" initials="未" lastIdx="1" clrIdx="0"/>
  <p:cmAuthor id="198" name="未知用户79" initials="未" lastIdx="1" clrIdx="0"/>
  <p:cmAuthor id="787" name="未知用户403" initials="未" lastIdx="1" clrIdx="0"/>
  <p:cmAuthor id="199" name="未知用户80" initials="未" lastIdx="1" clrIdx="0"/>
  <p:cmAuthor id="788" name="未知用户327" initials="未" lastIdx="1" clrIdx="0"/>
  <p:cmAuthor id="200" name="未知的使用者147" initials="未" lastIdx="1" clrIdx="0"/>
  <p:cmAuthor id="789" name="未知用户404" initials="未" lastIdx="1" clrIdx="0"/>
  <p:cmAuthor id="201" name="未知的使用者148" initials="未" lastIdx="8" clrIdx="0"/>
  <p:cmAuthor id="790" name="未知用户405" initials="未" lastIdx="1" clrIdx="0"/>
  <p:cmAuthor id="202" name="未知的使用者149" initials="未" lastIdx="8" clrIdx="0"/>
  <p:cmAuthor id="791" name="未知用户439" initials="未" lastIdx="2" clrIdx="0"/>
  <p:cmAuthor id="203" name="未知的使用者150" initials="未" lastIdx="1" clrIdx="0"/>
  <p:cmAuthor id="792" name="未知用户406" initials="未" lastIdx="0" clrIdx="0"/>
  <p:cmAuthor id="204" name="未知的使用者151" initials="未" lastIdx="1" clrIdx="0"/>
  <p:cmAuthor id="793" name="未知用户440" initials="未" lastIdx="1" clrIdx="0"/>
  <p:cmAuthor id="205" name="未知的使用者115" initials="未" lastIdx="1" clrIdx="1"/>
  <p:cmAuthor id="794" name="未知用户441" initials="未" lastIdx="1" clrIdx="0"/>
  <p:cmAuthor id="206" name="未知用户98" initials="未" lastIdx="8" clrIdx="0"/>
  <p:cmAuthor id="795" name="未知用户442" initials="未" lastIdx="1" clrIdx="0"/>
  <p:cmAuthor id="207" name="未知的使用者50" initials="未" lastIdx="1" clrIdx="0"/>
  <p:cmAuthor id="796" name="未知用户409" initials="未" lastIdx="2" clrIdx="2"/>
  <p:cmAuthor id="208" name="hanjuncompany" initials="h" lastIdx="1" clrIdx="0"/>
  <p:cmAuthor id="797" name="未知用户443" initials="未" lastIdx="1" clrIdx="0"/>
  <p:cmAuthor id="209" name="未知用户3" initials="未" lastIdx="1" clrIdx="0"/>
  <p:cmAuthor id="798" name="未知用户411" initials="未" lastIdx="3" clrIdx="1"/>
  <p:cmAuthor id="210" name="未知用户100" initials="未" lastIdx="1" clrIdx="0"/>
  <p:cmAuthor id="799" name="未知用户444" initials="未" lastIdx="6" clrIdx="0"/>
  <p:cmAuthor id="211" name="未知的使用者63" initials="未" lastIdx="1" clrIdx="0"/>
  <p:cmAuthor id="800" name="未知用户413" initials="未" lastIdx="1" clrIdx="1"/>
  <p:cmAuthor id="212" name="未知用户101" initials="未" lastIdx="1" clrIdx="0"/>
  <p:cmAuthor id="801" name="未知用户445" initials="未" lastIdx="1" clrIdx="0"/>
  <p:cmAuthor id="213" name="未知的使用者103" initials="未" lastIdx="8" clrIdx="0"/>
  <p:cmAuthor id="802" name="未知用户446" initials="未" lastIdx="1" clrIdx="0"/>
  <p:cmAuthor id="214" name="未知的使用者104" initials="未" lastIdx="1" clrIdx="0"/>
  <p:cmAuthor id="803" name="未知用户447" initials="未" lastIdx="1" clrIdx="0"/>
  <p:cmAuthor id="215" name="未知的使用者105" initials="未" lastIdx="1" clrIdx="0"/>
  <p:cmAuthor id="804" name="未知用户448" initials="未" lastIdx="1" clrIdx="0"/>
  <p:cmAuthor id="216" name="未知的使用者98" initials="未" lastIdx="1" clrIdx="0"/>
  <p:cmAuthor id="805" name="未知用户333" initials="未" lastIdx="1" clrIdx="0"/>
  <p:cmAuthor id="217" name="未知用户29" initials="未" lastIdx="1" clrIdx="0"/>
  <p:cmAuthor id="806" name="未知用户417" initials="未" lastIdx="1" clrIdx="0"/>
  <p:cmAuthor id="218" name="未知的使用者58" initials="未" lastIdx="1" clrIdx="0"/>
  <p:cmAuthor id="807" name="未知用户449" initials="未" lastIdx="1" clrIdx="0"/>
  <p:cmAuthor id="219" name="未知用户38" initials="未" lastIdx="8" clrIdx="0"/>
  <p:cmAuthor id="808" name="未知用户418" initials="未" lastIdx="1" clrIdx="0"/>
  <p:cmAuthor id="220" name="未知用户39" initials="未" lastIdx="1" clrIdx="0"/>
  <p:cmAuthor id="809" name="未知用户450" initials="未" lastIdx="6" clrIdx="0"/>
  <p:cmAuthor id="221" name="Admin" initials="A" lastIdx="1" clrIdx="2"/>
  <p:cmAuthor id="810" name="未知用户423" initials="未" lastIdx="0" clrIdx="0"/>
  <p:cmAuthor id="222" name="未知用户34" initials="未" lastIdx="2" clrIdx="0"/>
  <p:cmAuthor id="811" name="未知用户424" initials="未" lastIdx="5" clrIdx="0"/>
  <p:cmAuthor id="223" name="未知用户42" initials="未" lastIdx="1" clrIdx="0"/>
  <p:cmAuthor id="812" name="未知用户425" initials="未" lastIdx="3" clrIdx="1"/>
  <p:cmAuthor id="224" name="未知的使用者40" initials="未" lastIdx="1" clrIdx="0"/>
  <p:cmAuthor id="813" name="未知用户451" initials="未" lastIdx="1" clrIdx="0"/>
  <p:cmAuthor id="225" name="未知的使用者141" initials="未" lastIdx="8" clrIdx="0"/>
  <p:cmAuthor id="814" name="未知用户452" initials="未" lastIdx="1" clrIdx="0"/>
  <p:cmAuthor id="226" name="huang gerrard" initials="h" lastIdx="1" clrIdx="0"/>
  <p:cmAuthor id="815" name="未知用户453" initials="未" lastIdx="1" clrIdx="0"/>
  <p:cmAuthor id="227" name="未知用户170" initials="未" lastIdx="1" clrIdx="0"/>
  <p:cmAuthor id="816" name="未知用户454" initials="未" lastIdx="1" clrIdx="2"/>
  <p:cmAuthor id="228" name="未知用户171" initials="未" lastIdx="5" clrIdx="1"/>
  <p:cmAuthor id="817" name="未知用户455" initials="未" lastIdx="1" clrIdx="0"/>
  <p:cmAuthor id="229" name="未知用户172" initials="未" lastIdx="1" clrIdx="1"/>
  <p:cmAuthor id="818" name="未知用户456" initials="未" lastIdx="1" clrIdx="0"/>
  <p:cmAuthor id="230" name="未知用户173" initials="未" lastIdx="1" clrIdx="0"/>
  <p:cmAuthor id="819" name="未知用户457" initials="未" lastIdx="10" clrIdx="0"/>
  <p:cmAuthor id="231" name="未知用户149" initials="未" lastIdx="1" clrIdx="0"/>
  <p:cmAuthor id="820" name="未知用户458" initials="未" lastIdx="1" clrIdx="0"/>
  <p:cmAuthor id="232" name="未知用户150" initials="未" lastIdx="1" clrIdx="0"/>
  <p:cmAuthor id="821" name="風輕 雲淡" initials="風輕" lastIdx="1" clrIdx="511"/>
  <p:cmAuthor id="233" name="未知用户151" initials="未" lastIdx="2" clrIdx="0"/>
  <p:cmAuthor id="234" name="未知用户152" initials="未" lastIdx="8" clrIdx="0"/>
  <p:cmAuthor id="235" name="未知用户153" initials="未" lastIdx="8" clrIdx="0"/>
  <p:cmAuthor id="236" name="未知用户154" initials="未" lastIdx="1" clrIdx="0"/>
  <p:cmAuthor id="237" name="未知用户155" initials="未" lastIdx="1" clrIdx="0"/>
  <p:cmAuthor id="238" name="未知用户41" initials="未" lastIdx="8" clrIdx="0"/>
  <p:cmAuthor id="239" name="未知用户67" initials="未" lastIdx="1" clrIdx="0"/>
  <p:cmAuthor id="240" name="未知用户44" initials="未" lastIdx="1" clrIdx="0"/>
  <p:cmAuthor id="241" name="未知用户45" initials="未" lastIdx="1" clrIdx="0"/>
  <p:cmAuthor id="242" name="未知的使用者128" initials="未" lastIdx="1" clrIdx="1"/>
  <p:cmAuthor id="243" name="未知用户156" initials="未" lastIdx="10" clrIdx="0"/>
  <p:cmAuthor id="244" name="未知用户64" initials="未" lastIdx="1" clrIdx="0"/>
  <p:cmAuthor id="245" name="未知用户65" initials="未" lastIdx="1" clrIdx="0"/>
  <p:cmAuthor id="246" name="未知用户68" initials="未" lastIdx="1" clrIdx="0"/>
  <p:cmAuthor id="247" name="未知用户69" initials="未" lastIdx="2" clrIdx="0"/>
  <p:cmAuthor id="248" name="未知用户70" initials="未" lastIdx="1" clrIdx="1"/>
  <p:cmAuthor id="249" name="未知用户71" initials="未" lastIdx="1" clrIdx="0"/>
  <p:cmAuthor id="250" name="未知用户72" initials="未" lastIdx="1" clrIdx="0"/>
  <p:cmAuthor id="251" name="未知用户73" initials="未" lastIdx="2" clrIdx="0"/>
  <p:cmAuthor id="253" name="未知用户49" initials="未" lastIdx="1" clrIdx="0"/>
  <p:cmAuthor id="254" name="未知用户50" initials="未" lastIdx="1" clrIdx="0"/>
  <p:cmAuthor id="255" name="未知用户52" initials="未" lastIdx="1" clrIdx="0"/>
  <p:cmAuthor id="256" name="未知用户47" initials="未" lastIdx="6" clrIdx="0"/>
  <p:cmAuthor id="257" name="未知用户53" initials="未" lastIdx="10" clrIdx="0"/>
  <p:cmAuthor id="258" name="未知用户48" initials="未" lastIdx="1" clrIdx="0"/>
  <p:cmAuthor id="259" name="未知用户40" initials="未" lastIdx="5" clrIdx="1"/>
  <p:cmAuthor id="260" name="未知用户43" initials="未" lastIdx="1" clrIdx="0"/>
  <p:cmAuthor id="261" name="未知用户66" initials="未" lastIdx="1" clrIdx="0"/>
  <p:cmAuthor id="262" name="未知用户62" initials="未" lastIdx="1" clrIdx="1"/>
  <p:cmAuthor id="269" name="Unknown User24" initials="U" lastIdx="1" clrIdx="0"/>
  <p:cmAuthor id="270" name="Unknown User25" initials="U" lastIdx="1" clrIdx="0"/>
  <p:cmAuthor id="271" name="user" initials="u" lastIdx="1" clrIdx="75"/>
  <p:cmAuthor id="273" name="MA15" initials="M" lastIdx="1" clrIdx="0"/>
  <p:cmAuthor id="274" name="sharon" initials="s" lastIdx="1" clrIdx="84"/>
  <p:cmAuthor id="276" name="未知用户96" initials="未" lastIdx="1" clrIdx="0"/>
  <p:cmAuthor id="277" name="未知的使用者64" initials="未" lastIdx="8" clrIdx="0"/>
  <p:cmAuthor id="278" name="未知用户97" initials="未" lastIdx="2" clrIdx="0"/>
  <p:cmAuthor id="280" name="未知用户113" initials="未" lastIdx="5" clrIdx="1"/>
  <p:cmAuthor id="281" name="未知用户28" initials="未" lastIdx="5" clrIdx="1"/>
  <p:cmAuthor id="282" name="未知的使用者37" initials="未" lastIdx="8" clrIdx="0"/>
  <p:cmAuthor id="284" name="未知用户26" initials="未" lastIdx="1" clrIdx="0"/>
  <p:cmAuthor id="286" name="未知用户32" initials="未" lastIdx="1" clrIdx="0"/>
  <p:cmAuthor id="287" name="未知用户33" initials="未" lastIdx="1" clrIdx="0"/>
  <p:cmAuthor id="288" name="Evonlin" initials="E" lastIdx="2" clrIdx="2"/>
  <p:cmAuthor id="290" name="未知的使用者39" initials="未" lastIdx="10" clrIdx="0"/>
  <p:cmAuthor id="291" name="未知的使用者109" initials="未" lastIdx="5" clrIdx="1"/>
  <p:cmAuthor id="292" name="未知的使用者122" initials="未" lastIdx="1" clrIdx="0"/>
  <p:cmAuthor id="293" name="未知的使用者123" initials="未" lastIdx="8" clrIdx="0"/>
  <p:cmAuthor id="296" name="lianghb" initials="l" lastIdx="15" clrIdx="0"/>
  <p:cmAuthor id="297" name="maxine" initials="m" lastIdx="0" clrIdx="0"/>
  <p:cmAuthor id="301" name="未知用户86" initials="未" lastIdx="1" clrIdx="0"/>
  <p:cmAuthor id="302" name="未知用户129" initials="未" lastIdx="1" clrIdx="0"/>
  <p:cmAuthor id="303" name="未知用户127" initials="未" lastIdx="1" clrIdx="1"/>
  <p:cmAuthor id="304" name="未知用户128" initials="未" lastIdx="1" clrIdx="2"/>
  <p:cmAuthor id="305" name="shinin" initials="s" lastIdx="2" clrIdx="0"/>
  <p:cmAuthor id="306" name="Harry xu" initials="H" lastIdx="1" clrIdx="0"/>
  <p:cmAuthor id="307" name="未知的使用者62" initials="未" lastIdx="1" clrIdx="1"/>
  <p:cmAuthor id="308" name="未知的使用者47" initials="未" lastIdx="1" clrIdx="0"/>
  <p:cmAuthor id="309" name="未知的使用者60" initials="未" lastIdx="8" clrIdx="0"/>
  <p:cmAuthor id="310" name="未知的使用者59" initials="未" lastIdx="1" clrIdx="0"/>
  <p:cmAuthor id="311" name="未知的使用者54" initials="未" lastIdx="1" clrIdx="0"/>
  <p:cmAuthor id="312" name="未知的使用者43" initials="未" lastIdx="1" clrIdx="0"/>
  <p:cmAuthor id="313" name="未知用户31" initials="未知用户31" lastIdx="1" clrIdx="75"/>
  <p:cmAuthor id="314" name="未知的使用者36" initials="未" lastIdx="8" clrIdx="0"/>
  <p:cmAuthor id="315" name="未知的使用者126" initials="未" lastIdx="1" clrIdx="0"/>
  <p:cmAuthor id="316" name="未知的使用者124" initials="未" lastIdx="1" clrIdx="0"/>
  <p:cmAuthor id="317" name="未知的使用者81" initials="未" lastIdx="1" clrIdx="0"/>
  <p:cmAuthor id="318" name="仝德志" initials="仝" lastIdx="1" clrIdx="0"/>
  <p:cmAuthor id="319" name="未知用户27" initials="未" lastIdx="1" clrIdx="0"/>
  <p:cmAuthor id="320" name="未知用户35" initials="未" lastIdx="1" clrIdx="0"/>
  <p:cmAuthor id="321" name="未知用户111" initials="未" lastIdx="1" clrIdx="1"/>
  <p:cmAuthor id="322" name="alpha" initials="a" lastIdx="1" clrIdx="0"/>
  <p:cmAuthor id="323" name="未知用户37" initials="未" lastIdx="1" clrIdx="0"/>
  <p:cmAuthor id="324" name="Unknown User22" initials="U" lastIdx="1" clrIdx="0"/>
  <p:cmAuthor id="325" name="Unknown User23" initials="U" lastIdx="1" clrIdx="0"/>
  <p:cmAuthor id="326" name="未知的使用者75" initials="未" lastIdx="1" clrIdx="0"/>
  <p:cmAuthor id="327" name="未知的使用者77" initials="未" lastIdx="1" clrIdx="0"/>
  <p:cmAuthor id="328" name="未知的使用者78" initials="未" lastIdx="5" clrIdx="1"/>
  <p:cmAuthor id="329" name="未知的使用者79" initials="未" lastIdx="0" clrIdx="1"/>
  <p:cmAuthor id="332" name="未知的使用者83" initials="未" lastIdx="1" clrIdx="0"/>
  <p:cmAuthor id="333" name="未知的使用者84" initials="未" lastIdx="1" clrIdx="1"/>
  <p:cmAuthor id="334" name="未知的使用者85" initials="未" lastIdx="1" clrIdx="0"/>
  <p:cmAuthor id="335" name="未知的使用者87" initials="未" lastIdx="1" clrIdx="0"/>
  <p:cmAuthor id="336" name="未知的使用者90" initials="未" lastIdx="8" clrIdx="0"/>
  <p:cmAuthor id="337" name="未知的使用者91" initials="未" lastIdx="1" clrIdx="0"/>
  <p:cmAuthor id="338" name="CHRISYU" initials="C" lastIdx="1" clrIdx="0"/>
  <p:cmAuthor id="339" name="liucunri" initials="l" lastIdx="1" clrIdx="0"/>
  <p:cmAuthor id="340" name="Unknown User48" initials="U" lastIdx="8" clrIdx="0"/>
  <p:cmAuthor id="341" name="未知的使用者155" initials="未" lastIdx="1" clrIdx="0"/>
  <p:cmAuthor id="342" name="Sara Chen" initials="S" lastIdx="1" clrIdx="0"/>
  <p:cmAuthor id="343" name="未知的使用者65" initials="未" lastIdx="1" clrIdx="0"/>
  <p:cmAuthor id="344" name="未知的使用者45" initials="未" lastIdx="8" clrIdx="0"/>
  <p:cmAuthor id="346" name="PC" initials="P" lastIdx="4" clrIdx="0"/>
  <p:cmAuthor id="348" name="未知的使用者169" initials="未" lastIdx="1" clrIdx="0"/>
  <p:cmAuthor id="349" name="未知的使用者183" initials="未" lastIdx="5" clrIdx="1"/>
  <p:cmAuthor id="350" name="未知的使用者182" initials="未" lastIdx="1" clrIdx="1"/>
  <p:cmAuthor id="351" name="未知的使用者173" initials="未" lastIdx="1" clrIdx="0"/>
  <p:cmAuthor id="352" name="未知的使用者161" initials="未" lastIdx="1" clrIdx="0"/>
  <p:cmAuthor id="353" name="未知的使用者203" initials="未" lastIdx="1" clrIdx="0"/>
  <p:cmAuthor id="354" name="未知的使用者162" initials="未" lastIdx="1" clrIdx="0"/>
  <p:cmAuthor id="355" name="未知的使用者152" initials="未" lastIdx="1" clrIdx="0"/>
  <p:cmAuthor id="356" name="未知的使用者184" initials="未" lastIdx="8" clrIdx="0"/>
  <p:cmAuthor id="357" name="未知的使用者185" initials="未" lastIdx="10" clrIdx="0"/>
  <p:cmAuthor id="358" name="未知的使用者186" initials="未" lastIdx="1" clrIdx="0"/>
  <p:cmAuthor id="359" name="未知的使用者175" initials="未" lastIdx="8" clrIdx="0"/>
  <p:cmAuthor id="360" name="未知的使用者176" initials="未" lastIdx="1" clrIdx="0"/>
  <p:cmAuthor id="361" name="未知的使用者187" initials="未" lastIdx="1" clrIdx="0"/>
  <p:cmAuthor id="362" name="未知的使用者178" initials="未" lastIdx="1" clrIdx="0"/>
  <p:cmAuthor id="363" name="未知的使用者179" initials="未" lastIdx="1" clrIdx="0"/>
  <p:cmAuthor id="364" name="未知的使用者180" initials="未" lastIdx="2" clrIdx="0"/>
  <p:cmAuthor id="365" name="未知的使用者181" initials="未" lastIdx="7" clrIdx="1"/>
  <p:cmAuthor id="366" name="未知的使用者170" initials="未" lastIdx="43" clrIdx="1"/>
  <p:cmAuthor id="367" name="未知用户147" initials="未" lastIdx="0" clrIdx="1"/>
  <p:cmAuthor id="370" name="未知用户10" initials="未" lastIdx="1" clrIdx="1"/>
  <p:cmAuthor id="371" name="未知的使用者143" initials="未" lastIdx="1" clrIdx="0"/>
  <p:cmAuthor id="372" name="未知的使用者144" initials="未" lastIdx="1" clrIdx="0"/>
  <p:cmAuthor id="373" name="未知的使用者145" initials="未" lastIdx="1" clrIdx="0"/>
  <p:cmAuthor id="374" name="未知的使用者146" initials="未" lastIdx="1" clrIdx="0"/>
  <p:cmAuthor id="377" name="未知用户124" initials="未" lastIdx="1" clrIdx="0"/>
  <p:cmAuthor id="378" name="未知用户125" initials="未" lastIdx="1" clrIdx="1"/>
  <p:cmAuthor id="379" name="未知用户138" initials="未" lastIdx="1" clrIdx="0"/>
  <p:cmAuthor id="380" name="未知用户130" initials="未" lastIdx="1" clrIdx="1"/>
  <p:cmAuthor id="381" name="未知用户131" initials="未" lastIdx="1" clrIdx="2"/>
  <p:cmAuthor id="382" name="未知用户132" initials="未" lastIdx="1" clrIdx="0"/>
  <p:cmAuthor id="383" name="未知用户133" initials="未" lastIdx="1" clrIdx="0"/>
  <p:cmAuthor id="384" name="未知用户134" initials="未" lastIdx="10" clrIdx="0"/>
  <p:cmAuthor id="385" name="未知用户135" initials="未" lastIdx="1" clrIdx="0"/>
  <p:cmAuthor id="386" name="未知用户137" initials="未" lastIdx="10" clrIdx="0"/>
  <p:cmAuthor id="391" name="单 善" initials="单" lastIdx="1" clrIdx="85"/>
  <p:cmAuthor id="393" name="Unknown User26" initials="U" lastIdx="1" clrIdx="1"/>
  <p:cmAuthor id="394" name="Unknown User27" initials="U" lastIdx="1" clrIdx="0"/>
  <p:cmAuthor id="395" name="Unknown User11" initials="U" lastIdx="0" clrIdx="1"/>
  <p:cmAuthor id="396" name="Unknown User112" initials="U" lastIdx="1" clrIdx="0"/>
  <p:cmAuthor id="397" name="Unknown User59" initials="U" lastIdx="1" clrIdx="0"/>
  <p:cmAuthor id="398" name="Unknown User113" initials="U" lastIdx="1" clrIdx="0"/>
  <p:cmAuthor id="399" name="未知的使用者225" initials="" lastIdx="1" clrIdx="0"/>
  <p:cmAuthor id="406" name="未知用户136" initials="未" lastIdx="1" clrIdx="1"/>
  <p:cmAuthor id="407" name="Arno.Du(杜明星)" initials="A" lastIdx="0" clrIdx="0"/>
  <p:cmAuthor id="408" name="Yoyo Wu" initials="Y" lastIdx="2" clrIdx="0"/>
  <p:cmAuthor id="409" name="zhangbin" initials="z" lastIdx="6" clrIdx="0"/>
  <p:cmAuthor id="410" name="未知的使用者232" initials="" lastIdx="8" clrIdx="0"/>
  <p:cmAuthor id="416" name="未知用户118" initials="未" lastIdx="1" clrIdx="0"/>
  <p:cmAuthor id="424" name="未知的使用者206" initials="" lastIdx="1" clrIdx="0"/>
  <p:cmAuthor id="429" name="James" initials="J" lastIdx="1" clrIdx="0"/>
  <p:cmAuthor id="433" name="nancy" initials="n" lastIdx="1" clrIdx="0"/>
  <p:cmAuthor id="434" name="未知用户121" initials="未" lastIdx="1" clrIdx="0"/>
  <p:cmAuthor id="435" name="王 黎黎" initials="王" lastIdx="2" clrIdx="289"/>
  <p:cmAuthor id="442" name="未知的使用者163" initials="未" lastIdx="1" clrIdx="0"/>
  <p:cmAuthor id="444" name="未知的使用者165" initials="未" lastIdx="1" clrIdx="0"/>
  <p:cmAuthor id="445" name="未知的使用者158" initials="未" lastIdx="1" clrIdx="0"/>
  <p:cmAuthor id="446" name="未知用户200" initials="未" lastIdx="8" clrIdx="0"/>
  <p:cmAuthor id="447" name="未知用户213" initials="未" lastIdx="1" clrIdx="0"/>
  <p:cmAuthor id="448" name="未知用户214" initials="未" lastIdx="2" clrIdx="0"/>
  <p:cmAuthor id="449" name="未知的使用者166" initials="未" lastIdx="8" clrIdx="0"/>
  <p:cmAuthor id="450" name="未知的使用者167" initials="未" lastIdx="0" clrIdx="1"/>
  <p:cmAuthor id="451" name="未知的使用者159" initials="未" lastIdx="1" clrIdx="1"/>
  <p:cmAuthor id="452" name="未知的使用者160" initials="未" lastIdx="1" clrIdx="0"/>
  <p:cmAuthor id="453" name="未知的使用者168" initials="未" lastIdx="1" clrIdx="0"/>
  <p:cmAuthor id="454" name="未知用户236" initials="未" lastIdx="1" clrIdx="0"/>
  <p:cmAuthor id="455" name="未知用户120" initials="未" lastIdx="1" clrIdx="0"/>
  <p:cmAuthor id="456" name="未知用户122" initials="未" lastIdx="1" clrIdx="0"/>
  <p:cmAuthor id="457" name="未知用户139" initials="未" lastIdx="2" clrIdx="0"/>
  <p:cmAuthor id="458" name="未知用户141" initials="未" lastIdx="1" clrIdx="1"/>
  <p:cmAuthor id="459" name="未知用户143" initials="未" lastIdx="1" clrIdx="0"/>
  <p:cmAuthor id="462" name="未知用户119" initials="未" lastIdx="1" clrIdx="1"/>
  <p:cmAuthor id="463" name="未知用户140" initials="未" lastIdx="0" clrIdx="1"/>
  <p:cmAuthor id="464" name="未知用户142" initials="未" lastIdx="1" clrIdx="0"/>
  <p:cmAuthor id="466" name="未知用户182" initials="未" lastIdx="1" clrIdx="49"/>
  <p:cmAuthor id="467" name="未知用户148" initials="未" lastIdx="1" clrIdx="0"/>
  <p:cmAuthor id="468" name="未知用户195" initials="未" lastIdx="1" clrIdx="0"/>
  <p:cmAuthor id="469" name="未知用户207" initials="未" lastIdx="3" clrIdx="1"/>
  <p:cmAuthor id="470" name="未知用户208" initials="未" lastIdx="1" clrIdx="0"/>
  <p:cmAuthor id="471" name="未知用户198" initials="未" lastIdx="1" clrIdx="0"/>
  <p:cmAuthor id="472" name="未知用户209" initials="未" lastIdx="1" clrIdx="0"/>
  <p:cmAuthor id="474" name="未知用户206" initials="未" lastIdx="6" clrIdx="0"/>
  <p:cmAuthor id="475" name="未知用户46" initials="未" lastIdx="10" clrIdx="0"/>
  <p:cmAuthor id="476" name="未知的使用者207" initials="未" lastIdx="1" clrIdx="0"/>
  <p:cmAuthor id="477" name="未知的使用者208" initials="未" lastIdx="1" clrIdx="0"/>
  <p:cmAuthor id="478" name="未知的使用者188" initials="未" lastIdx="1" clrIdx="0"/>
  <p:cmAuthor id="479" name="未知的使用者189" initials="未" lastIdx="2" clrIdx="0"/>
  <p:cmAuthor id="480" name="未知的使用者190" initials="未" lastIdx="1" clrIdx="1"/>
  <p:cmAuthor id="481" name="未知的使用者191" initials="未" lastIdx="1" clrIdx="0"/>
  <p:cmAuthor id="482" name="未知的使用者192" initials="未" lastIdx="1" clrIdx="0"/>
  <p:cmAuthor id="483" name="未知的使用者193" initials="未" lastIdx="2" clrIdx="0"/>
  <p:cmAuthor id="484" name="未知的使用者209" initials="未" lastIdx="8" clrIdx="0"/>
  <p:cmAuthor id="485" name="未知的使用者210" initials="未" lastIdx="1" clrIdx="0"/>
  <p:cmAuthor id="486" name="未知的使用者211" initials="未" lastIdx="1" clrIdx="0"/>
  <p:cmAuthor id="487" name="未知的使用者212" initials="未" lastIdx="11" clrIdx="0"/>
  <p:cmAuthor id="488" name="未知的使用者213" initials="未" lastIdx="7" clrIdx="1"/>
  <p:cmAuthor id="489" name="未知的使用者214" initials="未" lastIdx="1" clrIdx="2"/>
  <p:cmAuthor id="490" name="未知的使用者215" initials="未" lastIdx="1" clrIdx="0"/>
  <p:cmAuthor id="491" name="未知的使用者216" initials="未" lastIdx="1" clrIdx="0"/>
  <p:cmAuthor id="492" name="未知的使用者217" initials="未" lastIdx="1" clrIdx="1"/>
  <p:cmAuthor id="493" name="未知的使用者218" initials="未" lastIdx="1" clrIdx="0"/>
  <p:cmAuthor id="494" name="未知的使用者219" initials="未" lastIdx="2" clrIdx="0"/>
  <p:cmAuthor id="495" name="未知的使用者220" initials="未" lastIdx="7" clrIdx="1"/>
  <p:cmAuthor id="497" name="未知的使用者153" initials="未" lastIdx="1" clrIdx="0"/>
  <p:cmAuthor id="498" name="未知的使用者154" initials="未" lastIdx="1" clrIdx="0"/>
  <p:cmAuthor id="499" name="未知的使用者156" initials="未" lastIdx="1" clrIdx="0"/>
  <p:cmAuthor id="500" name="未知的使用者157" initials="未" lastIdx="1" clrIdx="0"/>
  <p:cmAuthor id="503" name="未知的使用者129" initials="未" lastIdx="1" clrIdx="0"/>
  <p:cmAuthor id="504" name="未知的使用者130" initials="未" lastIdx="8" clrIdx="0"/>
  <p:cmAuthor id="505" name="未知的使用者131" initials="未" lastIdx="2" clrIdx="0"/>
  <p:cmAuthor id="506" name="未知的使用者132" initials="未" lastIdx="8" clrIdx="0"/>
  <p:cmAuthor id="507" name="未知的使用者164" initials="未" lastIdx="8" clrIdx="0"/>
  <p:cmAuthor id="508" name="未知的使用者172" initials="未" lastIdx="1" clrIdx="0"/>
  <p:cmAuthor id="509" name="未知的使用者174" initials="未" lastIdx="1" clrIdx="0"/>
  <p:cmAuthor id="510" name="未知用户289" initials="未" lastIdx="1" clrIdx="0"/>
  <p:cmAuthor id="511" name="未知的使用者247" initials="未" lastIdx="6" clrIdx="0"/>
  <p:cmAuthor id="512" name="未知的使用者249" initials="未" lastIdx="43" clrIdx="1"/>
  <p:cmAuthor id="513" name="未知的使用者250" initials="未" lastIdx="1" clrIdx="0"/>
  <p:cmAuthor id="514" name="未知的使用者251" initials="未" lastIdx="1" clrIdx="0"/>
  <p:cmAuthor id="515" name="未知的使用者246" initials="未" lastIdx="1" clrIdx="1"/>
  <p:cmAuthor id="516" name="未知的使用者224" initials="未" lastIdx="1" clrIdx="0"/>
  <p:cmAuthor id="517" name="未知的使用者252" initials="未" lastIdx="1" clrIdx="0"/>
  <p:cmAuthor id="518" name="未知的使用者253" initials="未" lastIdx="1" clrIdx="0"/>
  <p:cmAuthor id="519" name="未知的使用者254" initials="未" lastIdx="1" clrIdx="0"/>
  <p:cmAuthor id="520" name="未知的使用者255" initials="未" lastIdx="1" clrIdx="0"/>
  <p:cmAuthor id="521" name="未知的使用者226" initials="未" lastIdx="8" clrIdx="0"/>
  <p:cmAuthor id="522" name="未知的使用者227" initials="未" lastIdx="2" clrIdx="0"/>
  <p:cmAuthor id="523" name="未知的使用者270" initials="未" lastIdx="1" clrIdx="0"/>
  <p:cmAuthor id="524" name="未知的使用者228" initials="未" lastIdx="8" clrIdx="0"/>
  <p:cmAuthor id="525" name="未知的使用者229" initials="未" lastIdx="8" clrIdx="0"/>
  <p:cmAuthor id="526" name="未知的使用者230" initials="未" lastIdx="1" clrIdx="0"/>
  <p:cmAuthor id="527" name="未知的使用者231" initials="未" lastIdx="1" clrIdx="0"/>
  <p:cmAuthor id="528" name="未知的使用者256" initials="未" lastIdx="1" clrIdx="0"/>
  <p:cmAuthor id="529" name="未知的使用者233" initials="未" lastIdx="1" clrIdx="0"/>
  <p:cmAuthor id="530" name="未知的使用者234" initials="未" lastIdx="10" clrIdx="0"/>
  <p:cmAuthor id="531" name="未知的使用者235" initials="未" lastIdx="1" clrIdx="0"/>
  <p:cmAuthor id="532" name="未知的使用者236" initials="未" lastIdx="1" clrIdx="0"/>
  <p:cmAuthor id="533" name="未知的使用者257" initials="未" lastIdx="1" clrIdx="0"/>
  <p:cmAuthor id="534" name="未知的使用者237" initials="未" lastIdx="1" clrIdx="0"/>
  <p:cmAuthor id="535" name="未知的使用者238" initials="未" lastIdx="2" clrIdx="0"/>
  <p:cmAuthor id="536" name="未知的使用者239" initials="未" lastIdx="1" clrIdx="1"/>
  <p:cmAuthor id="537" name="未知的使用者240" initials="未" lastIdx="1" clrIdx="0"/>
  <p:cmAuthor id="538" name="未知的使用者241" initials="未" lastIdx="1" clrIdx="0"/>
  <p:cmAuthor id="539" name="未知的使用者242" initials="未" lastIdx="2" clrIdx="0"/>
  <p:cmAuthor id="540" name="未知的使用者243" initials="未" lastIdx="1" clrIdx="0"/>
  <p:cmAuthor id="541" name="未知的使用者258" initials="未" lastIdx="8" clrIdx="0"/>
  <p:cmAuthor id="542" name="未知的使用者259" initials="未" lastIdx="1" clrIdx="0"/>
  <p:cmAuthor id="543" name="未知的使用者260" initials="未" lastIdx="1" clrIdx="0"/>
  <p:cmAuthor id="544" name="未知的使用者261" initials="未" lastIdx="11" clrIdx="0"/>
  <p:cmAuthor id="545" name="未知的使用者262" initials="未" lastIdx="7" clrIdx="1"/>
  <p:cmAuthor id="546" name="未知的使用者263" initials="未" lastIdx="1" clrIdx="2"/>
  <p:cmAuthor id="547" name="未知的使用者264" initials="未" lastIdx="1" clrIdx="0"/>
  <p:cmAuthor id="548" name="未知的使用者265" initials="未" lastIdx="1" clrIdx="0"/>
  <p:cmAuthor id="549" name="未知的使用者266" initials="未" lastIdx="1" clrIdx="1"/>
  <p:cmAuthor id="550" name="未知的使用者267" initials="未" lastIdx="1" clrIdx="0"/>
  <p:cmAuthor id="551" name="未知的使用者268" initials="未" lastIdx="2" clrIdx="0"/>
  <p:cmAuthor id="552" name="未知的使用者269" initials="未" lastIdx="7" clrIdx="1"/>
  <p:cmAuthor id="553" name="庆芳 许" initials="庆" lastIdx="1" clrIdx="0"/>
  <p:cmAuthor id="554" name="jerrychou" initials="j" lastIdx="1" clrIdx="4"/>
  <p:cmAuthor id="555" name="lillian" initials="l" lastIdx="1" clrIdx="0"/>
  <p:cmAuthor id="556" name="未知用户197" initials="未" lastIdx="1" clrIdx="0"/>
  <p:cmAuthor id="557" name="未知用户157" initials="未" lastIdx="8" clrIdx="0"/>
  <p:cmAuthor id="558" name="未知用户158" initials="未" lastIdx="2" clrIdx="0"/>
  <p:cmAuthor id="559" name="未知用户159" initials="未" lastIdx="1" clrIdx="0"/>
  <p:cmAuthor id="560" name="未知用户160" initials="未" lastIdx="2" clrIdx="0"/>
  <p:cmAuthor id="561" name="未知用户168" initials="未" lastIdx="1" clrIdx="0"/>
  <p:cmAuthor id="562" name="順天" initials="順" lastIdx="1" clrIdx="0"/>
  <p:cmAuthor id="563" name=" " initials="" lastIdx="6" clrIdx="85"/>
  <p:cmAuthor id="564" name="陈城" initials="陈" lastIdx="0" clrIdx="2"/>
  <p:cmAuthor id="565" name="Sharon" initials="S" lastIdx="1" clrIdx="2"/>
  <p:cmAuthor id="566" name="蓝礼健" initials="蓝" lastIdx="1" clrIdx="0"/>
  <p:cmAuthor id="567" name="shenbina" initials="s" lastIdx="1" clrIdx="0"/>
  <p:cmAuthor id="568" name="77482" initials="7" lastIdx="2" clrIdx="548"/>
  <p:cmAuthor id="569" name="刘晖" initials="刘" lastIdx="1" clrIdx="0"/>
  <p:cmAuthor id="570" name="未知用户212" initials="未" lastIdx="8" clrIdx="0"/>
  <p:cmAuthor id="571" name="未知用户293" initials="未" lastIdx="1" clrIdx="0"/>
  <p:cmAuthor id="572" name="未知用户201" initials="未" lastIdx="8" clrIdx="0"/>
  <p:cmAuthor id="573" name="未知用户161" initials="未" lastIdx="1" clrIdx="0"/>
  <p:cmAuthor id="574" name="未知用户191" initials="未" lastIdx="1" clrIdx="0"/>
  <p:cmAuthor id="575" name="未知的使用者197" initials="未" lastIdx="8" clrIdx="0"/>
  <p:cmAuthor id="576" name="guanhh" initials="g" lastIdx="3" clrIdx="0"/>
  <p:cmAuthor id="577" name="未知用户203" initials="未" lastIdx="1" clrIdx="1"/>
  <p:cmAuthor id="578" name="未知的使用者195" initials="未" lastIdx="1" clrIdx="1"/>
  <p:cmAuthor id="579" name="未知的使用者196" initials="未" lastIdx="1" clrIdx="0"/>
  <p:cmAuthor id="580" name="未知用户167" initials="未" lastIdx="1" clrIdx="0"/>
  <p:cmAuthor id="582" name="未知用户278" initials="未" lastIdx="1" clrIdx="0"/>
  <p:cmAuthor id="583" name="未知用户187" initials="未" lastIdx="10" clrIdx="0"/>
  <p:cmAuthor id="584" name="catherine" initials="c" lastIdx="1" clrIdx="1"/>
  <p:cmAuthor id="585" name="未知用户287" initials="未" lastIdx="0" clrIdx="1"/>
  <p:cmAuthor id="586" name="未知用户181" initials="未" lastIdx="2" clrIdx="0"/>
  <p:cmAuthor id="587" name="未知的使用者89" initials="未" lastIdx="5" clrIdx="0"/>
  <p:cmAuthor id="588" name="49554261@qq.com" initials="4"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B8AC"/>
    <a:srgbClr val="828979"/>
    <a:srgbClr val="BDC2BC"/>
    <a:srgbClr val="E2E4E2"/>
    <a:srgbClr val="E0CCB4"/>
    <a:srgbClr val="C00000"/>
    <a:srgbClr val="E07A5F"/>
    <a:srgbClr val="E8C547"/>
    <a:srgbClr val="586C8A"/>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14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74865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5.jpe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7.xml"/><Relationship Id="rId7" Type="http://schemas.openxmlformats.org/officeDocument/2006/relationships/image" Target="../media/image3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8.jpeg"/><Relationship Id="rId5" Type="http://schemas.openxmlformats.org/officeDocument/2006/relationships/slideMaster" Target="../slideMasters/slideMaster8.xml"/><Relationship Id="rId4" Type="http://schemas.openxmlformats.org/officeDocument/2006/relationships/tags" Target="../tags/tag8.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41.png"/><Relationship Id="rId4" Type="http://schemas.openxmlformats.org/officeDocument/2006/relationships/image" Target="../media/image15.jpeg"/></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5.jpeg"/><Relationship Id="rId4"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8.xml"/><Relationship Id="rId1" Type="http://schemas.openxmlformats.org/officeDocument/2006/relationships/tags" Target="../tags/tag14.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5.jpeg"/><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8.xml"/><Relationship Id="rId1" Type="http://schemas.openxmlformats.org/officeDocument/2006/relationships/tags" Target="../tags/tag20.xml"/><Relationship Id="rId4" Type="http://schemas.openxmlformats.org/officeDocument/2006/relationships/image" Target="../media/image15.jpe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3.xml"/><Relationship Id="rId7" Type="http://schemas.openxmlformats.org/officeDocument/2006/relationships/slideMaster" Target="../slideMasters/slideMaster8.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4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首頁投影片">
    <p:spTree>
      <p:nvGrpSpPr>
        <p:cNvPr id="1" name=""/>
        <p:cNvGrpSpPr/>
        <p:nvPr/>
      </p:nvGrpSpPr>
      <p:grpSpPr>
        <a:xfrm>
          <a:off x="0" y="0"/>
          <a:ext cx="0" cy="0"/>
          <a:chOff x="0" y="0"/>
          <a:chExt cx="0" cy="0"/>
        </a:xfrm>
      </p:grpSpPr>
      <p:pic>
        <p:nvPicPr>
          <p:cNvPr id="3075" name="圖片 6" descr="4_3B淺_bg"/>
          <p:cNvPicPr>
            <a:picLocks noChangeAspect="1"/>
          </p:cNvPicPr>
          <p:nvPr/>
        </p:nvPicPr>
        <p:blipFill>
          <a:blip r:embed="rId2"/>
          <a:stretch>
            <a:fillRect/>
          </a:stretch>
        </p:blipFill>
        <p:spPr>
          <a:xfrm>
            <a:off x="0" y="0"/>
            <a:ext cx="12192000" cy="6858000"/>
          </a:xfrm>
          <a:prstGeom prst="rect">
            <a:avLst/>
          </a:prstGeom>
          <a:noFill/>
          <a:ln w="9525">
            <a:noFill/>
            <a:miter/>
          </a:ln>
        </p:spPr>
      </p:pic>
      <p:pic>
        <p:nvPicPr>
          <p:cNvPr id="3076" name="圖片 9" descr="數位價值_繁"/>
          <p:cNvPicPr>
            <a:picLocks noChangeAspect="1"/>
          </p:cNvPicPr>
          <p:nvPr/>
        </p:nvPicPr>
        <p:blipFill>
          <a:blip r:embed="rId3"/>
          <a:stretch>
            <a:fillRect/>
          </a:stretch>
        </p:blipFill>
        <p:spPr>
          <a:xfrm>
            <a:off x="1568452" y="193676"/>
            <a:ext cx="2112433" cy="117475"/>
          </a:xfrm>
          <a:prstGeom prst="rect">
            <a:avLst/>
          </a:prstGeom>
          <a:noFill/>
          <a:ln w="9525">
            <a:noFill/>
            <a:miter/>
          </a:ln>
        </p:spPr>
      </p:pic>
      <p:pic>
        <p:nvPicPr>
          <p:cNvPr id="3077" name="圖片 4" descr="鼎新電腦"/>
          <p:cNvPicPr>
            <a:picLocks noChangeAspect="1"/>
          </p:cNvPicPr>
          <p:nvPr/>
        </p:nvPicPr>
        <p:blipFill>
          <a:blip r:embed="rId4"/>
          <a:stretch>
            <a:fillRect/>
          </a:stretch>
        </p:blipFill>
        <p:spPr>
          <a:xfrm>
            <a:off x="10515600" y="6397625"/>
            <a:ext cx="1356784" cy="336550"/>
          </a:xfrm>
          <a:prstGeom prst="rect">
            <a:avLst/>
          </a:prstGeom>
          <a:noFill/>
          <a:ln w="9525">
            <a:noFill/>
            <a:miter/>
          </a:ln>
        </p:spPr>
      </p:pic>
      <p:sp>
        <p:nvSpPr>
          <p:cNvPr id="2" name="標題 1"/>
          <p:cNvSpPr>
            <a:spLocks noGrp="1"/>
          </p:cNvSpPr>
          <p:nvPr>
            <p:ph type="ctrTitle"/>
          </p:nvPr>
        </p:nvSpPr>
        <p:spPr>
          <a:xfrm>
            <a:off x="2658533" y="1539875"/>
            <a:ext cx="9482667" cy="1464310"/>
          </a:xfrm>
        </p:spPr>
        <p:txBody>
          <a:bodyPr anchor="b"/>
          <a:lstStyle>
            <a:lvl1pPr algn="l">
              <a:defRPr sz="4800" b="1">
                <a:solidFill>
                  <a:schemeClr val="bg1"/>
                </a:solidFill>
                <a:effectLst>
                  <a:outerShdw blurRad="38100" dist="38100" dir="2700000" algn="tl">
                    <a:srgbClr val="000000">
                      <a:alpha val="43137"/>
                    </a:srgbClr>
                  </a:outerShdw>
                </a:effectLst>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副標題 2"/>
          <p:cNvSpPr>
            <a:spLocks noGrp="1"/>
          </p:cNvSpPr>
          <p:nvPr>
            <p:ph type="subTitle" idx="1" hasCustomPrompt="1"/>
          </p:nvPr>
        </p:nvSpPr>
        <p:spPr>
          <a:xfrm>
            <a:off x="4053841" y="4678046"/>
            <a:ext cx="8108527" cy="1491615"/>
          </a:xfrm>
        </p:spPr>
        <p:txBody>
          <a:bodyPr/>
          <a:lstStyle>
            <a:lvl1pPr marL="0" indent="0" algn="l">
              <a:buNone/>
              <a:defRPr sz="2400" b="1">
                <a:latin typeface="Microsoft JhengHei" panose="020B0604030504040204" charset="-120"/>
                <a:ea typeface="Microsoft JhengHei" panose="020B060403050404020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endParaRPr lang="zh-TW" altLang="en-US" strike="noStrike" noProof="1"/>
          </a:p>
        </p:txBody>
      </p:sp>
      <p:sp>
        <p:nvSpPr>
          <p:cNvPr id="4" name="日期版面配置區 3"/>
          <p:cNvSpPr>
            <a:spLocks noGrp="1"/>
          </p:cNvSpPr>
          <p:nvPr>
            <p:ph type="dt" sz="half" idx="10"/>
          </p:nvPr>
        </p:nvSpPr>
        <p:spPr>
          <a:xfrm>
            <a:off x="201085" y="6386514"/>
            <a:ext cx="1648884" cy="365125"/>
          </a:xfrm>
        </p:spPr>
        <p:txBody>
          <a:bodyPr/>
          <a:lstStyle/>
          <a:p>
            <a:fld id="{0DF9AA8B-251C-4E07-A48C-2729B6242D26}" type="datetimeFigureOut">
              <a:rPr lang="zh-TW" altLang="en-US" smtClean="0"/>
              <a:t>2023/4/19</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325563"/>
          </a:xfrm>
          <a:prstGeom prst="rect">
            <a:avLst/>
          </a:prstGeom>
        </p:spPr>
        <p:txBody>
          <a:bodyPr/>
          <a:lstStyle/>
          <a:p>
            <a:r>
              <a:rPr lang="zh-TW" altLang="en-US"/>
              <a:t>按一下以編輯母片標題樣式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2023/4/19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結尾頁">
    <p:bg>
      <p:bgPr>
        <a:solidFill>
          <a:schemeClr val="bg1"/>
        </a:solidFill>
        <a:effectLst/>
      </p:bgPr>
    </p:bg>
    <p:spTree>
      <p:nvGrpSpPr>
        <p:cNvPr id="1" name=""/>
        <p:cNvGrpSpPr/>
        <p:nvPr/>
      </p:nvGrpSpPr>
      <p:grpSpPr>
        <a:xfrm>
          <a:off x="0" y="0"/>
          <a:ext cx="0" cy="0"/>
          <a:chOff x="0" y="0"/>
          <a:chExt cx="0" cy="0"/>
        </a:xfrm>
      </p:grpSpPr>
      <p:pic>
        <p:nvPicPr>
          <p:cNvPr id="6" name="圖片 5" descr="D:\工作區\2022工作區\01_40周年\簡報提案\pic\結尾_紅.jpg結尾_紅"/>
          <p:cNvPicPr>
            <a:picLocks noChangeAspect="1"/>
          </p:cNvPicPr>
          <p:nvPr userDrawn="1"/>
        </p:nvPicPr>
        <p:blipFill>
          <a:blip r:embed="rId2"/>
          <a:srcRect/>
          <a:stretch>
            <a:fillRect/>
          </a:stretch>
        </p:blipFill>
        <p:spPr>
          <a:xfrm>
            <a:off x="-7620" y="837"/>
            <a:ext cx="12188190" cy="6855460"/>
          </a:xfrm>
          <a:prstGeom prst="rect">
            <a:avLst/>
          </a:prstGeom>
        </p:spPr>
      </p:pic>
      <p:sp>
        <p:nvSpPr>
          <p:cNvPr id="9" name="標題版面配置區 1"/>
          <p:cNvSpPr>
            <a:spLocks noGrp="1"/>
          </p:cNvSpPr>
          <p:nvPr>
            <p:ph type="title" hasCustomPrompt="1"/>
          </p:nvPr>
        </p:nvSpPr>
        <p:spPr>
          <a:xfrm>
            <a:off x="694730" y="2340000"/>
            <a:ext cx="10800000" cy="1620000"/>
          </a:xfrm>
          <a:prstGeom prst="rect">
            <a:avLst/>
          </a:prstGeom>
        </p:spPr>
        <p:txBody>
          <a:bodyPr vert="horz" lIns="91440" tIns="45720" rIns="91440" bIns="45720" rtlCol="0" anchor="ctr">
            <a:noAutofit/>
          </a:bodyPr>
          <a:lstStyle>
            <a:lvl1pPr algn="ctr">
              <a:defRPr sz="5400" b="1" u="none" strike="noStrike" kern="1200" cap="none" spc="600" normalizeH="0">
                <a:solidFill>
                  <a:schemeClr val="bg1"/>
                </a:solidFill>
                <a:uFillTx/>
                <a:latin typeface="Microsoft JhengHei" panose="020B0604030504040204" charset="-120"/>
                <a:ea typeface="+mj-ea"/>
              </a:defRPr>
            </a:lvl1pPr>
          </a:lstStyle>
          <a:p>
            <a:r>
              <a:rPr lang="zh-TW" altLang="en-US"/>
              <a:t>按一下以编辑母片标题样式</a:t>
            </a:r>
          </a:p>
        </p:txBody>
      </p:sp>
      <p:sp>
        <p:nvSpPr>
          <p:cNvPr id="10" name="文字版面配置區 9"/>
          <p:cNvSpPr>
            <a:spLocks noGrp="1"/>
          </p:cNvSpPr>
          <p:nvPr>
            <p:ph type="body" idx="1" hasCustomPrompt="1"/>
          </p:nvPr>
        </p:nvSpPr>
        <p:spPr>
          <a:xfrm>
            <a:off x="694730" y="4013835"/>
            <a:ext cx="10800000" cy="659130"/>
          </a:xfrm>
          <a:prstGeom prst="rect">
            <a:avLst/>
          </a:prstGeom>
        </p:spPr>
        <p:txBody>
          <a:bodyPr vert="horz" lIns="91440" tIns="45720" rIns="91440" bIns="45720" rtlCol="0">
            <a:normAutofit/>
          </a:bodyPr>
          <a:lstStyle>
            <a:lvl1pPr algn="ctr">
              <a:defRPr>
                <a:solidFill>
                  <a:schemeClr val="bg1"/>
                </a:solidFill>
              </a:defRPr>
            </a:lvl1pPr>
          </a:lstStyle>
          <a:p>
            <a:pPr lvl="0"/>
            <a:r>
              <a:rPr lang="zh-TW" altLang="en-US"/>
              <a:t>按一下以编辑母片文字样式</a:t>
            </a:r>
          </a:p>
        </p:txBody>
      </p:sp>
      <p:pic>
        <p:nvPicPr>
          <p:cNvPr id="4" name="圖片 3" descr="D:\工作區\2022工作區\01_40周年\簡報提案\pic\字與slogan\贏在數字價值簡體反白.png贏在數字價值簡體反白"/>
          <p:cNvPicPr>
            <a:picLocks noChangeAspect="1"/>
          </p:cNvPicPr>
          <p:nvPr userDrawn="1"/>
        </p:nvPicPr>
        <p:blipFill>
          <a:blip r:embed="rId3"/>
          <a:srcRect/>
          <a:stretch>
            <a:fillRect/>
          </a:stretch>
        </p:blipFill>
        <p:spPr>
          <a:xfrm>
            <a:off x="10080198" y="6570245"/>
            <a:ext cx="1919605" cy="143510"/>
          </a:xfrm>
          <a:prstGeom prst="rect">
            <a:avLst/>
          </a:prstGeom>
        </p:spPr>
      </p:pic>
      <p:pic>
        <p:nvPicPr>
          <p:cNvPr id="5" name="圖片 4" descr="D:\工作區\2022工作區\01_40周年\簡報提案\pic\字與slogan\鼎華智能logo簡反白.png鼎華智能logo簡反白"/>
          <p:cNvPicPr>
            <a:picLocks noChangeAspect="1"/>
          </p:cNvPicPr>
          <p:nvPr userDrawn="1"/>
        </p:nvPicPr>
        <p:blipFill>
          <a:blip r:embed="rId4"/>
          <a:srcRect/>
          <a:stretch>
            <a:fillRect/>
          </a:stretch>
        </p:blipFill>
        <p:spPr>
          <a:xfrm>
            <a:off x="288000" y="180814"/>
            <a:ext cx="1390015" cy="44196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底紋_齊左">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p:nvPicPr>
        <p:blipFill>
          <a:blip r:embed="rId4"/>
          <a:srcRect/>
          <a:stretch>
            <a:fillRect/>
          </a:stretch>
        </p:blipFill>
        <p:spPr>
          <a:xfrm>
            <a:off x="4297723" y="710475"/>
            <a:ext cx="7877811" cy="6135371"/>
          </a:xfrm>
          <a:prstGeom prst="rect">
            <a:avLst/>
          </a:prstGeom>
        </p:spPr>
      </p:pic>
      <p:sp>
        <p:nvSpPr>
          <p:cNvPr id="8" name="标题 1"/>
          <p:cNvSpPr>
            <a:spLocks noGrp="1"/>
          </p:cNvSpPr>
          <p:nvPr>
            <p:ph type="title" hasCustomPrompt="1"/>
            <p:custDataLst>
              <p:tags r:id="rId1"/>
            </p:custDataLst>
          </p:nvPr>
        </p:nvSpPr>
        <p:spPr>
          <a:xfrm>
            <a:off x="539751" y="720091"/>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sp>
        <p:nvSpPr>
          <p:cNvPr id="10" name="灯片编号占位符 5"/>
          <p:cNvSpPr>
            <a:spLocks noGrp="1"/>
          </p:cNvSpPr>
          <p:nvPr>
            <p:ph type="sldNum" sz="quarter" idx="12"/>
            <p:custDataLst>
              <p:tags r:id="rId2"/>
            </p:custDataLst>
          </p:nvPr>
        </p:nvSpPr>
        <p:spPr>
          <a:xfrm>
            <a:off x="9415780" y="6495883"/>
            <a:ext cx="2700000" cy="316800"/>
          </a:xfrm>
        </p:spPr>
        <p:txBody>
          <a:bodyPr/>
          <a:lstStyle/>
          <a:p>
            <a:fld id="{49AE70B2-8BF9-45C0-BB95-33D1B9D3A854}" type="slidenum">
              <a:rPr lang="zh-TW" altLang="en-US" smtClean="0"/>
              <a:t>‹#›</a:t>
            </a:fld>
            <a:endParaRPr lang="zh-TW" altLang="en-US"/>
          </a:p>
        </p:txBody>
      </p:sp>
      <p:sp>
        <p:nvSpPr>
          <p:cNvPr id="13" name="文字版面配置區 12"/>
          <p:cNvSpPr>
            <a:spLocks noGrp="1"/>
          </p:cNvSpPr>
          <p:nvPr>
            <p:ph type="body" idx="1" hasCustomPrompt="1"/>
          </p:nvPr>
        </p:nvSpPr>
        <p:spPr>
          <a:xfrm>
            <a:off x="539751" y="1511935"/>
            <a:ext cx="11160125" cy="4680000"/>
          </a:xfrm>
          <a:prstGeom prst="rect">
            <a:avLst/>
          </a:prstGeom>
        </p:spPr>
        <p:txBody>
          <a:bodyPr vert="horz" lIns="91440" tIns="45720" rIns="91440" bIns="45720" rtlCol="0">
            <a:normAutofit/>
          </a:bodyPr>
          <a:lstStyle/>
          <a:p>
            <a:pPr lvl="0"/>
            <a:r>
              <a:rPr lang="zh-TW" altLang="en-US"/>
              <a:t>按一下以编辑母片文字样式</a:t>
            </a:r>
          </a:p>
          <a:p>
            <a:pPr lvl="1"/>
            <a:r>
              <a:rPr lang="zh-TW" altLang="en-US"/>
              <a:t>第二层</a:t>
            </a:r>
          </a:p>
          <a:p>
            <a:pPr lvl="2"/>
            <a:r>
              <a:rPr lang="zh-TW" altLang="en-US"/>
              <a:t>第三层</a:t>
            </a:r>
          </a:p>
          <a:p>
            <a:pPr lvl="3"/>
            <a:r>
              <a:rPr lang="zh-TW" altLang="en-US"/>
              <a:t>第四层</a:t>
            </a:r>
          </a:p>
          <a:p>
            <a:pPr lvl="4"/>
            <a:r>
              <a:rPr lang="zh-TW" altLang="en-US"/>
              <a:t>第五层</a:t>
            </a:r>
          </a:p>
        </p:txBody>
      </p:sp>
      <p:pic>
        <p:nvPicPr>
          <p:cNvPr id="3" name="圖片 2" descr="D:\工作區\2022工作區\01_40周年\簡報提案\pic\內頁_紅.jpg內頁_紅"/>
          <p:cNvPicPr>
            <a:picLocks noChangeAspect="1"/>
          </p:cNvPicPr>
          <p:nvPr/>
        </p:nvPicPr>
        <p:blipFill>
          <a:blip r:embed="rId5"/>
          <a:srcRect/>
          <a:stretch>
            <a:fillRect/>
          </a:stretch>
        </p:blipFill>
        <p:spPr>
          <a:xfrm>
            <a:off x="283" y="27"/>
            <a:ext cx="12192635" cy="533400"/>
          </a:xfrm>
          <a:prstGeom prst="rect">
            <a:avLst/>
          </a:prstGeom>
        </p:spPr>
      </p:pic>
    </p:spTree>
    <p:extLst>
      <p:ext uri="{BB962C8B-B14F-4D97-AF65-F5344CB8AC3E}">
        <p14:creationId xmlns:p14="http://schemas.microsoft.com/office/powerpoint/2010/main" val="37340596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首頁投影片">
    <p:spTree>
      <p:nvGrpSpPr>
        <p:cNvPr id="1" name=""/>
        <p:cNvGrpSpPr/>
        <p:nvPr/>
      </p:nvGrpSpPr>
      <p:grpSpPr>
        <a:xfrm>
          <a:off x="0" y="0"/>
          <a:ext cx="0" cy="0"/>
          <a:chOff x="0" y="0"/>
          <a:chExt cx="0" cy="0"/>
        </a:xfrm>
      </p:grpSpPr>
      <p:pic>
        <p:nvPicPr>
          <p:cNvPr id="3075" name="圖片 6" descr="4_3G淺_bg"/>
          <p:cNvPicPr>
            <a:picLocks noChangeAspect="1"/>
          </p:cNvPicPr>
          <p:nvPr/>
        </p:nvPicPr>
        <p:blipFill>
          <a:blip r:embed="rId2"/>
          <a:stretch>
            <a:fillRect/>
          </a:stretch>
        </p:blipFill>
        <p:spPr>
          <a:xfrm>
            <a:off x="0" y="0"/>
            <a:ext cx="12192000" cy="6858000"/>
          </a:xfrm>
          <a:prstGeom prst="rect">
            <a:avLst/>
          </a:prstGeom>
          <a:noFill/>
          <a:ln w="9525">
            <a:noFill/>
            <a:miter/>
          </a:ln>
        </p:spPr>
      </p:pic>
      <p:pic>
        <p:nvPicPr>
          <p:cNvPr id="3076" name="圖片 9" descr="數位價值_繁"/>
          <p:cNvPicPr>
            <a:picLocks noChangeAspect="1"/>
          </p:cNvPicPr>
          <p:nvPr/>
        </p:nvPicPr>
        <p:blipFill>
          <a:blip r:embed="rId3"/>
          <a:stretch>
            <a:fillRect/>
          </a:stretch>
        </p:blipFill>
        <p:spPr>
          <a:xfrm>
            <a:off x="1568452" y="193676"/>
            <a:ext cx="2112433" cy="117475"/>
          </a:xfrm>
          <a:prstGeom prst="rect">
            <a:avLst/>
          </a:prstGeom>
          <a:noFill/>
          <a:ln w="9525">
            <a:noFill/>
            <a:miter/>
          </a:ln>
        </p:spPr>
      </p:pic>
      <p:pic>
        <p:nvPicPr>
          <p:cNvPr id="3077" name="圖片 4" descr="鼎新電腦"/>
          <p:cNvPicPr>
            <a:picLocks noChangeAspect="1"/>
          </p:cNvPicPr>
          <p:nvPr/>
        </p:nvPicPr>
        <p:blipFill>
          <a:blip r:embed="rId4"/>
          <a:stretch>
            <a:fillRect/>
          </a:stretch>
        </p:blipFill>
        <p:spPr>
          <a:xfrm>
            <a:off x="10515600" y="6397625"/>
            <a:ext cx="1356784" cy="336550"/>
          </a:xfrm>
          <a:prstGeom prst="rect">
            <a:avLst/>
          </a:prstGeom>
          <a:noFill/>
          <a:ln w="9525">
            <a:noFill/>
            <a:miter/>
          </a:ln>
        </p:spPr>
      </p:pic>
      <p:sp>
        <p:nvSpPr>
          <p:cNvPr id="2" name="標題 1"/>
          <p:cNvSpPr>
            <a:spLocks noGrp="1"/>
          </p:cNvSpPr>
          <p:nvPr>
            <p:ph type="ctrTitle"/>
          </p:nvPr>
        </p:nvSpPr>
        <p:spPr>
          <a:xfrm>
            <a:off x="2658533" y="1539875"/>
            <a:ext cx="9482667" cy="1464310"/>
          </a:xfrm>
        </p:spPr>
        <p:txBody>
          <a:bodyPr anchor="b"/>
          <a:lstStyle>
            <a:lvl1pPr algn="l">
              <a:defRPr sz="4800" b="1">
                <a:solidFill>
                  <a:schemeClr val="bg1"/>
                </a:solidFill>
                <a:effectLst>
                  <a:outerShdw blurRad="38100" dist="38100" dir="2700000" algn="tl">
                    <a:srgbClr val="000000">
                      <a:alpha val="43137"/>
                    </a:srgbClr>
                  </a:outerShdw>
                </a:effectLst>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副標題 2"/>
          <p:cNvSpPr>
            <a:spLocks noGrp="1"/>
          </p:cNvSpPr>
          <p:nvPr>
            <p:ph type="subTitle" idx="1" hasCustomPrompt="1"/>
          </p:nvPr>
        </p:nvSpPr>
        <p:spPr>
          <a:xfrm>
            <a:off x="4053841" y="4678046"/>
            <a:ext cx="8108527" cy="1491615"/>
          </a:xfrm>
        </p:spPr>
        <p:txBody>
          <a:bodyPr/>
          <a:lstStyle>
            <a:lvl1pPr marL="0" indent="0" algn="l">
              <a:buNone/>
              <a:defRPr sz="2400" b="1">
                <a:latin typeface="Microsoft JhengHei" panose="020B0604030504040204" charset="-120"/>
                <a:ea typeface="Microsoft JhengHei" panose="020B060403050404020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TW" altLang="en-US" strike="noStrike" noProof="1"/>
              <a:t>按一下以編輯母片子標題樣式</a:t>
            </a:r>
          </a:p>
        </p:txBody>
      </p:sp>
      <p:sp>
        <p:nvSpPr>
          <p:cNvPr id="4" name="日期版面配置區 3"/>
          <p:cNvSpPr>
            <a:spLocks noGrp="1"/>
          </p:cNvSpPr>
          <p:nvPr>
            <p:ph type="dt" sz="half" idx="10"/>
          </p:nvPr>
        </p:nvSpPr>
        <p:spPr>
          <a:xfrm>
            <a:off x="201085" y="6386514"/>
            <a:ext cx="1648884" cy="365125"/>
          </a:xfrm>
        </p:spPr>
        <p:txBody>
          <a:bodyPr/>
          <a:lstStyle/>
          <a:p>
            <a:pPr fontAlgn="auto"/>
            <a:fld id="{FAE88FF1-2C18-4A0E-91AD-C74148E4C1C5}" type="datetimeFigureOut">
              <a:rPr lang="zh-TW" altLang="en-US" strike="noStrike" noProof="1" smtClean="0">
                <a:latin typeface="+mn-lt"/>
                <a:ea typeface="+mn-ea"/>
                <a:cs typeface="+mn-cs"/>
              </a:rPr>
              <a:t>2023/4/19</a:t>
            </a:fld>
            <a:endParaRPr lang="zh-TW" altLang="en-US" strike="noStrike" noProof="1">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章節標題及物件(有logo)">
    <p:spTree>
      <p:nvGrpSpPr>
        <p:cNvPr id="1" name=""/>
        <p:cNvGrpSpPr/>
        <p:nvPr/>
      </p:nvGrpSpPr>
      <p:grpSpPr>
        <a:xfrm>
          <a:off x="0" y="0"/>
          <a:ext cx="0" cy="0"/>
          <a:chOff x="0" y="0"/>
          <a:chExt cx="0" cy="0"/>
        </a:xfrm>
      </p:grpSpPr>
      <p:pic>
        <p:nvPicPr>
          <p:cNvPr id="4099" name="圖片 4" descr="4_3G淺_top1"/>
          <p:cNvPicPr>
            <a:picLocks noChangeAspect="1"/>
          </p:cNvPicPr>
          <p:nvPr/>
        </p:nvPicPr>
        <p:blipFill>
          <a:blip r:embed="rId2"/>
          <a:stretch>
            <a:fillRect/>
          </a:stretch>
        </p:blipFill>
        <p:spPr>
          <a:xfrm>
            <a:off x="0" y="-20637"/>
            <a:ext cx="12192000" cy="536575"/>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3_章節標題及物件(無logo)">
    <p:spTree>
      <p:nvGrpSpPr>
        <p:cNvPr id="1" name=""/>
        <p:cNvGrpSpPr/>
        <p:nvPr/>
      </p:nvGrpSpPr>
      <p:grpSpPr>
        <a:xfrm>
          <a:off x="0" y="0"/>
          <a:ext cx="0" cy="0"/>
          <a:chOff x="0" y="0"/>
          <a:chExt cx="0" cy="0"/>
        </a:xfrm>
      </p:grpSpPr>
      <p:pic>
        <p:nvPicPr>
          <p:cNvPr id="5123" name="圖片 3" descr="4_3G淺_top2"/>
          <p:cNvPicPr>
            <a:picLocks noChangeAspect="1"/>
          </p:cNvPicPr>
          <p:nvPr/>
        </p:nvPicPr>
        <p:blipFill>
          <a:blip r:embed="rId2"/>
          <a:stretch>
            <a:fillRect/>
          </a:stretch>
        </p:blipFill>
        <p:spPr>
          <a:xfrm>
            <a:off x="0" y="-14287"/>
            <a:ext cx="12192000" cy="487362"/>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4_章節標題及物件(logo+鼎新)">
    <p:spTree>
      <p:nvGrpSpPr>
        <p:cNvPr id="1" name=""/>
        <p:cNvGrpSpPr/>
        <p:nvPr/>
      </p:nvGrpSpPr>
      <p:grpSpPr>
        <a:xfrm>
          <a:off x="0" y="0"/>
          <a:ext cx="0" cy="0"/>
          <a:chOff x="0" y="0"/>
          <a:chExt cx="0" cy="0"/>
        </a:xfrm>
      </p:grpSpPr>
      <p:pic>
        <p:nvPicPr>
          <p:cNvPr id="6147" name="圖片 4" descr="鼎新電腦"/>
          <p:cNvPicPr>
            <a:picLocks noChangeAspect="1"/>
          </p:cNvPicPr>
          <p:nvPr/>
        </p:nvPicPr>
        <p:blipFill>
          <a:blip r:embed="rId2"/>
          <a:stretch>
            <a:fillRect/>
          </a:stretch>
        </p:blipFill>
        <p:spPr>
          <a:xfrm>
            <a:off x="10515600" y="6397625"/>
            <a:ext cx="1356784" cy="336550"/>
          </a:xfrm>
          <a:prstGeom prst="rect">
            <a:avLst/>
          </a:prstGeom>
          <a:noFill/>
          <a:ln w="9525">
            <a:noFill/>
            <a:miter/>
          </a:ln>
        </p:spPr>
      </p:pic>
      <p:pic>
        <p:nvPicPr>
          <p:cNvPr id="6148" name="圖片 3" descr="4_3G淺_top2"/>
          <p:cNvPicPr>
            <a:picLocks noChangeAspect="1"/>
          </p:cNvPicPr>
          <p:nvPr/>
        </p:nvPicPr>
        <p:blipFill>
          <a:blip r:embed="rId3"/>
          <a:stretch>
            <a:fillRect/>
          </a:stretch>
        </p:blipFill>
        <p:spPr>
          <a:xfrm>
            <a:off x="0" y="-14287"/>
            <a:ext cx="12192000" cy="487362"/>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首頁投影片">
    <p:spTree>
      <p:nvGrpSpPr>
        <p:cNvPr id="1" name=""/>
        <p:cNvGrpSpPr/>
        <p:nvPr/>
      </p:nvGrpSpPr>
      <p:grpSpPr>
        <a:xfrm>
          <a:off x="0" y="0"/>
          <a:ext cx="0" cy="0"/>
          <a:chOff x="0" y="0"/>
          <a:chExt cx="0" cy="0"/>
        </a:xfrm>
      </p:grpSpPr>
      <p:pic>
        <p:nvPicPr>
          <p:cNvPr id="3075" name="圖片 3" descr="G:\0423\簡報公版下載\圖素\4_3jpg\4_3BW_bg.jpg4_3BW_bg"/>
          <p:cNvPicPr>
            <a:picLocks noChangeAspect="1"/>
          </p:cNvPicPr>
          <p:nvPr/>
        </p:nvPicPr>
        <p:blipFill>
          <a:blip r:embed="rId2"/>
          <a:stretch>
            <a:fillRect/>
          </a:stretch>
        </p:blipFill>
        <p:spPr>
          <a:xfrm>
            <a:off x="0" y="0"/>
            <a:ext cx="12192000" cy="6858000"/>
          </a:xfrm>
          <a:prstGeom prst="rect">
            <a:avLst/>
          </a:prstGeom>
          <a:noFill/>
          <a:ln w="9525">
            <a:noFill/>
            <a:miter/>
          </a:ln>
        </p:spPr>
      </p:pic>
      <p:pic>
        <p:nvPicPr>
          <p:cNvPr id="3076" name="圖片 1" descr="K:\專案類\2018簡報底圖\簡報公版下載\圖素\4_3jpg\鼎新電腦_B.png鼎新電腦_B"/>
          <p:cNvPicPr>
            <a:picLocks noChangeAspect="1"/>
          </p:cNvPicPr>
          <p:nvPr/>
        </p:nvPicPr>
        <p:blipFill>
          <a:blip r:embed="rId3"/>
          <a:stretch>
            <a:fillRect/>
          </a:stretch>
        </p:blipFill>
        <p:spPr>
          <a:xfrm>
            <a:off x="10483851" y="6413500"/>
            <a:ext cx="1356783" cy="336550"/>
          </a:xfrm>
          <a:prstGeom prst="rect">
            <a:avLst/>
          </a:prstGeom>
          <a:noFill/>
          <a:ln w="9525">
            <a:noFill/>
            <a:miter/>
          </a:ln>
        </p:spPr>
      </p:pic>
      <p:pic>
        <p:nvPicPr>
          <p:cNvPr id="3077" name="圖片 5" descr="數位價值_繁"/>
          <p:cNvPicPr>
            <a:picLocks noChangeAspect="1"/>
          </p:cNvPicPr>
          <p:nvPr/>
        </p:nvPicPr>
        <p:blipFill>
          <a:blip r:embed="rId4"/>
          <a:stretch>
            <a:fillRect/>
          </a:stretch>
        </p:blipFill>
        <p:spPr>
          <a:xfrm>
            <a:off x="1568452" y="193676"/>
            <a:ext cx="2112433" cy="117475"/>
          </a:xfrm>
          <a:prstGeom prst="rect">
            <a:avLst/>
          </a:prstGeom>
          <a:noFill/>
          <a:ln w="9525">
            <a:noFill/>
            <a:miter/>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2_章節標題及物件(有logo)">
    <p:spTree>
      <p:nvGrpSpPr>
        <p:cNvPr id="1" name=""/>
        <p:cNvGrpSpPr/>
        <p:nvPr/>
      </p:nvGrpSpPr>
      <p:grpSpPr>
        <a:xfrm>
          <a:off x="0" y="0"/>
          <a:ext cx="0" cy="0"/>
          <a:chOff x="0" y="0"/>
          <a:chExt cx="0" cy="0"/>
        </a:xfrm>
      </p:grpSpPr>
      <p:pic>
        <p:nvPicPr>
          <p:cNvPr id="4099" name="圖片 1" descr="G:\0423\簡報公版下載\圖素\4_3jpg\4_3BW_top1.png4_3BW_top1"/>
          <p:cNvPicPr>
            <a:picLocks noChangeAspect="1"/>
          </p:cNvPicPr>
          <p:nvPr/>
        </p:nvPicPr>
        <p:blipFill>
          <a:blip r:embed="rId2"/>
          <a:stretch>
            <a:fillRect/>
          </a:stretch>
        </p:blipFill>
        <p:spPr>
          <a:xfrm>
            <a:off x="0" y="-1587"/>
            <a:ext cx="12192000" cy="536575"/>
          </a:xfrm>
          <a:prstGeom prst="rect">
            <a:avLst/>
          </a:prstGeom>
          <a:noFill/>
          <a:ln w="9525">
            <a:noFill/>
            <a:miter/>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章節標題及物件(有logo)">
    <p:spTree>
      <p:nvGrpSpPr>
        <p:cNvPr id="1" name=""/>
        <p:cNvGrpSpPr/>
        <p:nvPr/>
      </p:nvGrpSpPr>
      <p:grpSpPr>
        <a:xfrm>
          <a:off x="0" y="0"/>
          <a:ext cx="0" cy="0"/>
          <a:chOff x="0" y="0"/>
          <a:chExt cx="0" cy="0"/>
        </a:xfrm>
      </p:grpSpPr>
      <p:pic>
        <p:nvPicPr>
          <p:cNvPr id="4099" name="圖片 4" descr="4_3B淺_top1"/>
          <p:cNvPicPr>
            <a:picLocks noChangeAspect="1"/>
          </p:cNvPicPr>
          <p:nvPr/>
        </p:nvPicPr>
        <p:blipFill>
          <a:blip r:embed="rId2"/>
          <a:stretch>
            <a:fillRect/>
          </a:stretch>
        </p:blipFill>
        <p:spPr>
          <a:xfrm>
            <a:off x="0" y="-1587"/>
            <a:ext cx="12192000" cy="536575"/>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fld id="{6A05E84E-B8DA-40CF-A5D2-23364CEE3E0C}" type="slidenum">
              <a:rPr lang="zh-TW" altLang="en-US" smtClean="0"/>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3_章節標題及物件(無logo)">
    <p:spTree>
      <p:nvGrpSpPr>
        <p:cNvPr id="1" name=""/>
        <p:cNvGrpSpPr/>
        <p:nvPr/>
      </p:nvGrpSpPr>
      <p:grpSpPr>
        <a:xfrm>
          <a:off x="0" y="0"/>
          <a:ext cx="0" cy="0"/>
          <a:chOff x="0" y="0"/>
          <a:chExt cx="0" cy="0"/>
        </a:xfrm>
      </p:grpSpPr>
      <p:pic>
        <p:nvPicPr>
          <p:cNvPr id="5123" name="圖片 1" descr="G:\0423\簡報公版下載\圖素\4_3jpg\4_3BW_top2.png4_3BW_top2"/>
          <p:cNvPicPr>
            <a:picLocks noChangeAspect="1"/>
          </p:cNvPicPr>
          <p:nvPr/>
        </p:nvPicPr>
        <p:blipFill>
          <a:blip r:embed="rId2"/>
          <a:stretch>
            <a:fillRect/>
          </a:stretch>
        </p:blipFill>
        <p:spPr>
          <a:xfrm>
            <a:off x="2117" y="4763"/>
            <a:ext cx="12189883" cy="487362"/>
          </a:xfrm>
          <a:prstGeom prst="rect">
            <a:avLst/>
          </a:prstGeom>
          <a:noFill/>
          <a:ln w="9525">
            <a:noFill/>
            <a:miter/>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4_章節標題及物件(logo+鼎新)">
    <p:spTree>
      <p:nvGrpSpPr>
        <p:cNvPr id="1" name=""/>
        <p:cNvGrpSpPr/>
        <p:nvPr/>
      </p:nvGrpSpPr>
      <p:grpSpPr>
        <a:xfrm>
          <a:off x="0" y="0"/>
          <a:ext cx="0" cy="0"/>
          <a:chOff x="0" y="0"/>
          <a:chExt cx="0" cy="0"/>
        </a:xfrm>
      </p:grpSpPr>
      <p:pic>
        <p:nvPicPr>
          <p:cNvPr id="6147" name="圖片 1" descr="K:\專案類\2018簡報底圖\簡報公版下載\圖素\4_3jpg\鼎新電腦_B.png鼎新電腦_B"/>
          <p:cNvPicPr>
            <a:picLocks noChangeAspect="1"/>
          </p:cNvPicPr>
          <p:nvPr/>
        </p:nvPicPr>
        <p:blipFill>
          <a:blip r:embed="rId2"/>
          <a:stretch>
            <a:fillRect/>
          </a:stretch>
        </p:blipFill>
        <p:spPr>
          <a:xfrm>
            <a:off x="10515600" y="6397625"/>
            <a:ext cx="1356784" cy="336550"/>
          </a:xfrm>
          <a:prstGeom prst="rect">
            <a:avLst/>
          </a:prstGeom>
          <a:noFill/>
          <a:ln w="9525">
            <a:noFill/>
            <a:miter/>
          </a:ln>
        </p:spPr>
      </p:pic>
      <p:pic>
        <p:nvPicPr>
          <p:cNvPr id="6148" name="圖片 2" descr="G:\0423\簡報公版下載\圖素\4_3jpg\4_3BW_top2.png4_3BW_top2"/>
          <p:cNvPicPr>
            <a:picLocks noChangeAspect="1"/>
          </p:cNvPicPr>
          <p:nvPr/>
        </p:nvPicPr>
        <p:blipFill>
          <a:blip r:embed="rId3"/>
          <a:stretch>
            <a:fillRect/>
          </a:stretch>
        </p:blipFill>
        <p:spPr>
          <a:xfrm>
            <a:off x="2117" y="4763"/>
            <a:ext cx="12189883" cy="487362"/>
          </a:xfrm>
          <a:prstGeom prst="rect">
            <a:avLst/>
          </a:prstGeom>
          <a:noFill/>
          <a:ln w="9525">
            <a:noFill/>
            <a:miter/>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首頁投影片">
    <p:spTree>
      <p:nvGrpSpPr>
        <p:cNvPr id="1" name=""/>
        <p:cNvGrpSpPr/>
        <p:nvPr/>
      </p:nvGrpSpPr>
      <p:grpSpPr>
        <a:xfrm>
          <a:off x="0" y="0"/>
          <a:ext cx="0" cy="0"/>
          <a:chOff x="0" y="0"/>
          <a:chExt cx="0" cy="0"/>
        </a:xfrm>
      </p:grpSpPr>
      <p:pic>
        <p:nvPicPr>
          <p:cNvPr id="3075" name="圖片 6" descr="4_3G_bg"/>
          <p:cNvPicPr>
            <a:picLocks noChangeAspect="1"/>
          </p:cNvPicPr>
          <p:nvPr/>
        </p:nvPicPr>
        <p:blipFill>
          <a:blip r:embed="rId2"/>
          <a:stretch>
            <a:fillRect/>
          </a:stretch>
        </p:blipFill>
        <p:spPr>
          <a:xfrm>
            <a:off x="0" y="0"/>
            <a:ext cx="12192000" cy="6858000"/>
          </a:xfrm>
          <a:prstGeom prst="rect">
            <a:avLst/>
          </a:prstGeom>
          <a:noFill/>
          <a:ln w="9525">
            <a:noFill/>
            <a:miter/>
          </a:ln>
        </p:spPr>
      </p:pic>
      <p:pic>
        <p:nvPicPr>
          <p:cNvPr id="3076" name="圖片 9" descr="數位價值_繁"/>
          <p:cNvPicPr>
            <a:picLocks noChangeAspect="1"/>
          </p:cNvPicPr>
          <p:nvPr/>
        </p:nvPicPr>
        <p:blipFill>
          <a:blip r:embed="rId3"/>
          <a:stretch>
            <a:fillRect/>
          </a:stretch>
        </p:blipFill>
        <p:spPr>
          <a:xfrm>
            <a:off x="1568452" y="193676"/>
            <a:ext cx="2112433" cy="117475"/>
          </a:xfrm>
          <a:prstGeom prst="rect">
            <a:avLst/>
          </a:prstGeom>
          <a:noFill/>
          <a:ln w="9525">
            <a:noFill/>
            <a:miter/>
          </a:ln>
        </p:spPr>
      </p:pic>
      <p:pic>
        <p:nvPicPr>
          <p:cNvPr id="3077" name="圖片 4" descr="鼎新電腦"/>
          <p:cNvPicPr>
            <a:picLocks noChangeAspect="1"/>
          </p:cNvPicPr>
          <p:nvPr/>
        </p:nvPicPr>
        <p:blipFill>
          <a:blip r:embed="rId4"/>
          <a:stretch>
            <a:fillRect/>
          </a:stretch>
        </p:blipFill>
        <p:spPr>
          <a:xfrm>
            <a:off x="10515600" y="6397625"/>
            <a:ext cx="1356784" cy="336550"/>
          </a:xfrm>
          <a:prstGeom prst="rect">
            <a:avLst/>
          </a:prstGeom>
          <a:noFill/>
          <a:ln w="9525">
            <a:noFill/>
            <a:miter/>
          </a:ln>
        </p:spPr>
      </p:pic>
      <p:sp>
        <p:nvSpPr>
          <p:cNvPr id="2" name="標題 1"/>
          <p:cNvSpPr>
            <a:spLocks noGrp="1"/>
          </p:cNvSpPr>
          <p:nvPr>
            <p:ph type="ctrTitle"/>
          </p:nvPr>
        </p:nvSpPr>
        <p:spPr>
          <a:xfrm>
            <a:off x="2658533" y="1539875"/>
            <a:ext cx="9482667" cy="1464310"/>
          </a:xfrm>
        </p:spPr>
        <p:txBody>
          <a:bodyPr anchor="b"/>
          <a:lstStyle>
            <a:lvl1pPr algn="l">
              <a:defRPr sz="4800" b="1">
                <a:solidFill>
                  <a:schemeClr val="bg1"/>
                </a:solidFill>
                <a:effectLst>
                  <a:outerShdw blurRad="38100" dist="38100" dir="2700000" algn="tl">
                    <a:srgbClr val="000000">
                      <a:alpha val="43137"/>
                    </a:srgbClr>
                  </a:outerShdw>
                </a:effectLst>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副標題 2"/>
          <p:cNvSpPr>
            <a:spLocks noGrp="1"/>
          </p:cNvSpPr>
          <p:nvPr>
            <p:ph type="subTitle" idx="1" hasCustomPrompt="1"/>
          </p:nvPr>
        </p:nvSpPr>
        <p:spPr>
          <a:xfrm>
            <a:off x="4053841" y="4678046"/>
            <a:ext cx="8108527" cy="1491615"/>
          </a:xfrm>
        </p:spPr>
        <p:txBody>
          <a:bodyPr/>
          <a:lstStyle>
            <a:lvl1pPr marL="0" indent="0" algn="l">
              <a:buNone/>
              <a:defRPr sz="2400" b="1">
                <a:latin typeface="Microsoft JhengHei" panose="020B0604030504040204" charset="-120"/>
                <a:ea typeface="Microsoft JhengHei" panose="020B060403050404020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TW" altLang="en-US" strike="noStrike" noProof="1"/>
              <a:t>按一下以編輯母片子標題樣式</a:t>
            </a:r>
          </a:p>
        </p:txBody>
      </p:sp>
      <p:sp>
        <p:nvSpPr>
          <p:cNvPr id="4" name="日期版面配置區 3"/>
          <p:cNvSpPr>
            <a:spLocks noGrp="1"/>
          </p:cNvSpPr>
          <p:nvPr>
            <p:ph type="dt" sz="half" idx="10"/>
          </p:nvPr>
        </p:nvSpPr>
        <p:spPr>
          <a:xfrm>
            <a:off x="201085" y="6386514"/>
            <a:ext cx="1648884" cy="365125"/>
          </a:xfrm>
        </p:spPr>
        <p:txBody>
          <a:bodyPr/>
          <a:lstStyle/>
          <a:p>
            <a:pPr fontAlgn="auto"/>
            <a:fld id="{FAE88FF1-2C18-4A0E-91AD-C74148E4C1C5}" type="datetimeFigureOut">
              <a:rPr lang="zh-TW" altLang="en-US" strike="noStrike" noProof="1" smtClean="0">
                <a:latin typeface="+mn-lt"/>
                <a:ea typeface="+mn-ea"/>
                <a:cs typeface="+mn-cs"/>
              </a:rPr>
              <a:t>2023/4/19</a:t>
            </a:fld>
            <a:endParaRPr lang="zh-TW" altLang="en-US" strike="noStrike" noProof="1">
              <a:latin typeface="+mn-lt"/>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章節標題及物件(有logo)">
    <p:spTree>
      <p:nvGrpSpPr>
        <p:cNvPr id="1" name=""/>
        <p:cNvGrpSpPr/>
        <p:nvPr/>
      </p:nvGrpSpPr>
      <p:grpSpPr>
        <a:xfrm>
          <a:off x="0" y="0"/>
          <a:ext cx="0" cy="0"/>
          <a:chOff x="0" y="0"/>
          <a:chExt cx="0" cy="0"/>
        </a:xfrm>
      </p:grpSpPr>
      <p:pic>
        <p:nvPicPr>
          <p:cNvPr id="4099" name="圖片 4" descr="4_3G_top1"/>
          <p:cNvPicPr>
            <a:picLocks noChangeAspect="1"/>
          </p:cNvPicPr>
          <p:nvPr/>
        </p:nvPicPr>
        <p:blipFill>
          <a:blip r:embed="rId2"/>
          <a:stretch>
            <a:fillRect/>
          </a:stretch>
        </p:blipFill>
        <p:spPr>
          <a:xfrm>
            <a:off x="-23283" y="-1587"/>
            <a:ext cx="12189883" cy="536575"/>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3_章節標題及物件(無logo)">
    <p:spTree>
      <p:nvGrpSpPr>
        <p:cNvPr id="1" name=""/>
        <p:cNvGrpSpPr/>
        <p:nvPr/>
      </p:nvGrpSpPr>
      <p:grpSpPr>
        <a:xfrm>
          <a:off x="0" y="0"/>
          <a:ext cx="0" cy="0"/>
          <a:chOff x="0" y="0"/>
          <a:chExt cx="0" cy="0"/>
        </a:xfrm>
      </p:grpSpPr>
      <p:pic>
        <p:nvPicPr>
          <p:cNvPr id="5123" name="圖片 3" descr="4_3G_top2"/>
          <p:cNvPicPr>
            <a:picLocks noChangeAspect="1"/>
          </p:cNvPicPr>
          <p:nvPr/>
        </p:nvPicPr>
        <p:blipFill>
          <a:blip r:embed="rId2"/>
          <a:stretch>
            <a:fillRect/>
          </a:stretch>
        </p:blipFill>
        <p:spPr>
          <a:xfrm>
            <a:off x="-23283" y="4763"/>
            <a:ext cx="12189883" cy="487362"/>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4_章節標題及物件(logo+鼎新)">
    <p:spTree>
      <p:nvGrpSpPr>
        <p:cNvPr id="1" name=""/>
        <p:cNvGrpSpPr/>
        <p:nvPr/>
      </p:nvGrpSpPr>
      <p:grpSpPr>
        <a:xfrm>
          <a:off x="0" y="0"/>
          <a:ext cx="0" cy="0"/>
          <a:chOff x="0" y="0"/>
          <a:chExt cx="0" cy="0"/>
        </a:xfrm>
      </p:grpSpPr>
      <p:pic>
        <p:nvPicPr>
          <p:cNvPr id="6147" name="圖片 4" descr="鼎新電腦"/>
          <p:cNvPicPr>
            <a:picLocks noChangeAspect="1"/>
          </p:cNvPicPr>
          <p:nvPr/>
        </p:nvPicPr>
        <p:blipFill>
          <a:blip r:embed="rId2"/>
          <a:stretch>
            <a:fillRect/>
          </a:stretch>
        </p:blipFill>
        <p:spPr>
          <a:xfrm>
            <a:off x="10515600" y="6397625"/>
            <a:ext cx="1356784" cy="336550"/>
          </a:xfrm>
          <a:prstGeom prst="rect">
            <a:avLst/>
          </a:prstGeom>
          <a:noFill/>
          <a:ln w="9525">
            <a:noFill/>
            <a:miter/>
          </a:ln>
        </p:spPr>
      </p:pic>
      <p:pic>
        <p:nvPicPr>
          <p:cNvPr id="6148" name="圖片 3" descr="4_3G_top2"/>
          <p:cNvPicPr>
            <a:picLocks noChangeAspect="1"/>
          </p:cNvPicPr>
          <p:nvPr/>
        </p:nvPicPr>
        <p:blipFill>
          <a:blip r:embed="rId3"/>
          <a:stretch>
            <a:fillRect/>
          </a:stretch>
        </p:blipFill>
        <p:spPr>
          <a:xfrm>
            <a:off x="-23283" y="4763"/>
            <a:ext cx="12189883" cy="487362"/>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首頁投影片">
    <p:spTree>
      <p:nvGrpSpPr>
        <p:cNvPr id="1" name=""/>
        <p:cNvGrpSpPr/>
        <p:nvPr/>
      </p:nvGrpSpPr>
      <p:grpSpPr>
        <a:xfrm>
          <a:off x="0" y="0"/>
          <a:ext cx="0" cy="0"/>
          <a:chOff x="0" y="0"/>
          <a:chExt cx="0" cy="0"/>
        </a:xfrm>
      </p:grpSpPr>
      <p:pic>
        <p:nvPicPr>
          <p:cNvPr id="3075" name="圖片 6" descr="4_3O_bg"/>
          <p:cNvPicPr>
            <a:picLocks noChangeAspect="1"/>
          </p:cNvPicPr>
          <p:nvPr/>
        </p:nvPicPr>
        <p:blipFill>
          <a:blip r:embed="rId2"/>
          <a:stretch>
            <a:fillRect/>
          </a:stretch>
        </p:blipFill>
        <p:spPr>
          <a:xfrm>
            <a:off x="0" y="0"/>
            <a:ext cx="12192000" cy="6858000"/>
          </a:xfrm>
          <a:prstGeom prst="rect">
            <a:avLst/>
          </a:prstGeom>
          <a:noFill/>
          <a:ln w="9525">
            <a:noFill/>
            <a:miter/>
          </a:ln>
        </p:spPr>
      </p:pic>
      <p:pic>
        <p:nvPicPr>
          <p:cNvPr id="3076" name="圖片 9" descr="數位價值_繁"/>
          <p:cNvPicPr>
            <a:picLocks noChangeAspect="1"/>
          </p:cNvPicPr>
          <p:nvPr/>
        </p:nvPicPr>
        <p:blipFill>
          <a:blip r:embed="rId3"/>
          <a:stretch>
            <a:fillRect/>
          </a:stretch>
        </p:blipFill>
        <p:spPr>
          <a:xfrm>
            <a:off x="1568452" y="193676"/>
            <a:ext cx="2112433" cy="117475"/>
          </a:xfrm>
          <a:prstGeom prst="rect">
            <a:avLst/>
          </a:prstGeom>
          <a:noFill/>
          <a:ln w="9525">
            <a:noFill/>
            <a:miter/>
          </a:ln>
        </p:spPr>
      </p:pic>
      <p:pic>
        <p:nvPicPr>
          <p:cNvPr id="3077" name="圖片 4" descr="鼎新電腦"/>
          <p:cNvPicPr>
            <a:picLocks noChangeAspect="1"/>
          </p:cNvPicPr>
          <p:nvPr/>
        </p:nvPicPr>
        <p:blipFill>
          <a:blip r:embed="rId4"/>
          <a:stretch>
            <a:fillRect/>
          </a:stretch>
        </p:blipFill>
        <p:spPr>
          <a:xfrm>
            <a:off x="10515600" y="6397625"/>
            <a:ext cx="1356784" cy="336550"/>
          </a:xfrm>
          <a:prstGeom prst="rect">
            <a:avLst/>
          </a:prstGeom>
          <a:noFill/>
          <a:ln w="9525">
            <a:noFill/>
            <a:miter/>
          </a:ln>
        </p:spPr>
      </p:pic>
      <p:sp>
        <p:nvSpPr>
          <p:cNvPr id="2" name="標題 1"/>
          <p:cNvSpPr>
            <a:spLocks noGrp="1"/>
          </p:cNvSpPr>
          <p:nvPr>
            <p:ph type="ctrTitle"/>
          </p:nvPr>
        </p:nvSpPr>
        <p:spPr>
          <a:xfrm>
            <a:off x="2658533" y="1539875"/>
            <a:ext cx="9482667" cy="1464310"/>
          </a:xfrm>
        </p:spPr>
        <p:txBody>
          <a:bodyPr anchor="b"/>
          <a:lstStyle>
            <a:lvl1pPr algn="l">
              <a:defRPr sz="4800" b="1">
                <a:solidFill>
                  <a:schemeClr val="bg1"/>
                </a:solidFill>
                <a:effectLst>
                  <a:outerShdw blurRad="38100" dist="38100" dir="2700000" algn="tl">
                    <a:srgbClr val="000000">
                      <a:alpha val="43137"/>
                    </a:srgbClr>
                  </a:outerShdw>
                </a:effectLst>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副標題 2"/>
          <p:cNvSpPr>
            <a:spLocks noGrp="1"/>
          </p:cNvSpPr>
          <p:nvPr>
            <p:ph type="subTitle" idx="1" hasCustomPrompt="1"/>
          </p:nvPr>
        </p:nvSpPr>
        <p:spPr>
          <a:xfrm>
            <a:off x="4053841" y="4678046"/>
            <a:ext cx="8108527" cy="1491615"/>
          </a:xfrm>
        </p:spPr>
        <p:txBody>
          <a:bodyPr/>
          <a:lstStyle>
            <a:lvl1pPr marL="0" indent="0" algn="l">
              <a:buNone/>
              <a:defRPr sz="2400" b="1">
                <a:latin typeface="Microsoft JhengHei" panose="020B0604030504040204" charset="-120"/>
                <a:ea typeface="Microsoft JhengHei" panose="020B060403050404020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TW" altLang="en-US" strike="noStrike" noProof="1"/>
              <a:t>按一下以編輯母片子標題樣式</a:t>
            </a:r>
          </a:p>
        </p:txBody>
      </p:sp>
      <p:sp>
        <p:nvSpPr>
          <p:cNvPr id="4" name="日期版面配置區 3"/>
          <p:cNvSpPr>
            <a:spLocks noGrp="1"/>
          </p:cNvSpPr>
          <p:nvPr>
            <p:ph type="dt" sz="half" idx="10"/>
          </p:nvPr>
        </p:nvSpPr>
        <p:spPr>
          <a:xfrm>
            <a:off x="201085" y="6386514"/>
            <a:ext cx="1648884" cy="365125"/>
          </a:xfrm>
        </p:spPr>
        <p:txBody>
          <a:bodyPr/>
          <a:lstStyle/>
          <a:p>
            <a:pPr fontAlgn="auto"/>
            <a:fld id="{FAE88FF1-2C18-4A0E-91AD-C74148E4C1C5}" type="datetimeFigureOut">
              <a:rPr lang="zh-TW" altLang="en-US" strike="noStrike" noProof="1" smtClean="0">
                <a:latin typeface="+mn-lt"/>
                <a:ea typeface="+mn-ea"/>
                <a:cs typeface="+mn-cs"/>
              </a:rPr>
              <a:t>2023/4/19</a:t>
            </a:fld>
            <a:endParaRPr lang="zh-TW" altLang="en-US" strike="noStrike" noProof="1">
              <a:latin typeface="+mn-lt"/>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2_章節標題及物件(有logo)">
    <p:spTree>
      <p:nvGrpSpPr>
        <p:cNvPr id="1" name=""/>
        <p:cNvGrpSpPr/>
        <p:nvPr/>
      </p:nvGrpSpPr>
      <p:grpSpPr>
        <a:xfrm>
          <a:off x="0" y="0"/>
          <a:ext cx="0" cy="0"/>
          <a:chOff x="0" y="0"/>
          <a:chExt cx="0" cy="0"/>
        </a:xfrm>
      </p:grpSpPr>
      <p:pic>
        <p:nvPicPr>
          <p:cNvPr id="4099" name="圖片 4" descr="4_3O_top1"/>
          <p:cNvPicPr>
            <a:picLocks noChangeAspect="1"/>
          </p:cNvPicPr>
          <p:nvPr/>
        </p:nvPicPr>
        <p:blipFill>
          <a:blip r:embed="rId2"/>
          <a:stretch>
            <a:fillRect/>
          </a:stretch>
        </p:blipFill>
        <p:spPr>
          <a:xfrm>
            <a:off x="0" y="-1587"/>
            <a:ext cx="12192000" cy="536575"/>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3_章節標題及物件(無logo)">
    <p:spTree>
      <p:nvGrpSpPr>
        <p:cNvPr id="1" name=""/>
        <p:cNvGrpSpPr/>
        <p:nvPr/>
      </p:nvGrpSpPr>
      <p:grpSpPr>
        <a:xfrm>
          <a:off x="0" y="0"/>
          <a:ext cx="0" cy="0"/>
          <a:chOff x="0" y="0"/>
          <a:chExt cx="0" cy="0"/>
        </a:xfrm>
      </p:grpSpPr>
      <p:pic>
        <p:nvPicPr>
          <p:cNvPr id="5123" name="圖片 3" descr="4_3O_top2"/>
          <p:cNvPicPr>
            <a:picLocks noChangeAspect="1"/>
          </p:cNvPicPr>
          <p:nvPr/>
        </p:nvPicPr>
        <p:blipFill>
          <a:blip r:embed="rId2"/>
          <a:stretch>
            <a:fillRect/>
          </a:stretch>
        </p:blipFill>
        <p:spPr>
          <a:xfrm>
            <a:off x="-25400" y="4763"/>
            <a:ext cx="12192000" cy="487362"/>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4_章節標題及物件(logo+鼎新)">
    <p:spTree>
      <p:nvGrpSpPr>
        <p:cNvPr id="1" name=""/>
        <p:cNvGrpSpPr/>
        <p:nvPr/>
      </p:nvGrpSpPr>
      <p:grpSpPr>
        <a:xfrm>
          <a:off x="0" y="0"/>
          <a:ext cx="0" cy="0"/>
          <a:chOff x="0" y="0"/>
          <a:chExt cx="0" cy="0"/>
        </a:xfrm>
      </p:grpSpPr>
      <p:pic>
        <p:nvPicPr>
          <p:cNvPr id="6147" name="圖片 4" descr="鼎新電腦"/>
          <p:cNvPicPr>
            <a:picLocks noChangeAspect="1"/>
          </p:cNvPicPr>
          <p:nvPr/>
        </p:nvPicPr>
        <p:blipFill>
          <a:blip r:embed="rId2"/>
          <a:stretch>
            <a:fillRect/>
          </a:stretch>
        </p:blipFill>
        <p:spPr>
          <a:xfrm>
            <a:off x="10515600" y="6397625"/>
            <a:ext cx="1356784" cy="336550"/>
          </a:xfrm>
          <a:prstGeom prst="rect">
            <a:avLst/>
          </a:prstGeom>
          <a:noFill/>
          <a:ln w="9525">
            <a:noFill/>
            <a:miter/>
          </a:ln>
        </p:spPr>
      </p:pic>
      <p:pic>
        <p:nvPicPr>
          <p:cNvPr id="6148" name="圖片 3" descr="4_3O_top2"/>
          <p:cNvPicPr>
            <a:picLocks noChangeAspect="1"/>
          </p:cNvPicPr>
          <p:nvPr/>
        </p:nvPicPr>
        <p:blipFill>
          <a:blip r:embed="rId3"/>
          <a:stretch>
            <a:fillRect/>
          </a:stretch>
        </p:blipFill>
        <p:spPr>
          <a:xfrm>
            <a:off x="-25400" y="4763"/>
            <a:ext cx="12192000" cy="487362"/>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章節標題及物件(無logo)">
    <p:spTree>
      <p:nvGrpSpPr>
        <p:cNvPr id="1" name=""/>
        <p:cNvGrpSpPr/>
        <p:nvPr/>
      </p:nvGrpSpPr>
      <p:grpSpPr>
        <a:xfrm>
          <a:off x="0" y="0"/>
          <a:ext cx="0" cy="0"/>
          <a:chOff x="0" y="0"/>
          <a:chExt cx="0" cy="0"/>
        </a:xfrm>
      </p:grpSpPr>
      <p:pic>
        <p:nvPicPr>
          <p:cNvPr id="5123" name="圖片 3" descr="4_3B淺_top2"/>
          <p:cNvPicPr>
            <a:picLocks noChangeAspect="1"/>
          </p:cNvPicPr>
          <p:nvPr/>
        </p:nvPicPr>
        <p:blipFill>
          <a:blip r:embed="rId2"/>
          <a:stretch>
            <a:fillRect/>
          </a:stretch>
        </p:blipFill>
        <p:spPr>
          <a:xfrm>
            <a:off x="2117" y="-14287"/>
            <a:ext cx="12189883" cy="487362"/>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fld id="{6A05E84E-B8DA-40CF-A5D2-23364CEE3E0C}" type="slidenum">
              <a:rPr lang="zh-TW" altLang="en-US" smtClean="0"/>
              <a:t>‹#›</a:t>
            </a:fld>
            <a:endParaRPr lang="zh-TW"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首頁投影片">
    <p:spTree>
      <p:nvGrpSpPr>
        <p:cNvPr id="1" name=""/>
        <p:cNvGrpSpPr/>
        <p:nvPr/>
      </p:nvGrpSpPr>
      <p:grpSpPr>
        <a:xfrm>
          <a:off x="0" y="0"/>
          <a:ext cx="0" cy="0"/>
          <a:chOff x="0" y="0"/>
          <a:chExt cx="0" cy="0"/>
        </a:xfrm>
      </p:grpSpPr>
      <p:pic>
        <p:nvPicPr>
          <p:cNvPr id="3075" name="圖片 6" descr="4_3B_bg"/>
          <p:cNvPicPr>
            <a:picLocks noChangeAspect="1"/>
          </p:cNvPicPr>
          <p:nvPr/>
        </p:nvPicPr>
        <p:blipFill>
          <a:blip r:embed="rId2"/>
          <a:stretch>
            <a:fillRect/>
          </a:stretch>
        </p:blipFill>
        <p:spPr>
          <a:xfrm>
            <a:off x="0" y="0"/>
            <a:ext cx="12192000" cy="6858000"/>
          </a:xfrm>
          <a:prstGeom prst="rect">
            <a:avLst/>
          </a:prstGeom>
          <a:noFill/>
          <a:ln w="9525">
            <a:noFill/>
            <a:miter/>
          </a:ln>
        </p:spPr>
      </p:pic>
      <p:pic>
        <p:nvPicPr>
          <p:cNvPr id="3076" name="圖片 9" descr="數位價值_繁"/>
          <p:cNvPicPr>
            <a:picLocks noChangeAspect="1"/>
          </p:cNvPicPr>
          <p:nvPr/>
        </p:nvPicPr>
        <p:blipFill>
          <a:blip r:embed="rId3"/>
          <a:stretch>
            <a:fillRect/>
          </a:stretch>
        </p:blipFill>
        <p:spPr>
          <a:xfrm>
            <a:off x="1568452" y="193676"/>
            <a:ext cx="2112433" cy="117475"/>
          </a:xfrm>
          <a:prstGeom prst="rect">
            <a:avLst/>
          </a:prstGeom>
          <a:noFill/>
          <a:ln w="9525">
            <a:noFill/>
            <a:miter/>
          </a:ln>
        </p:spPr>
      </p:pic>
      <p:pic>
        <p:nvPicPr>
          <p:cNvPr id="3077" name="圖片 4" descr="鼎新電腦"/>
          <p:cNvPicPr>
            <a:picLocks noChangeAspect="1"/>
          </p:cNvPicPr>
          <p:nvPr/>
        </p:nvPicPr>
        <p:blipFill>
          <a:blip r:embed="rId4"/>
          <a:stretch>
            <a:fillRect/>
          </a:stretch>
        </p:blipFill>
        <p:spPr>
          <a:xfrm>
            <a:off x="10515600" y="6397625"/>
            <a:ext cx="1356784" cy="336550"/>
          </a:xfrm>
          <a:prstGeom prst="rect">
            <a:avLst/>
          </a:prstGeom>
          <a:noFill/>
          <a:ln w="9525">
            <a:noFill/>
            <a:miter/>
          </a:ln>
        </p:spPr>
      </p:pic>
      <p:sp>
        <p:nvSpPr>
          <p:cNvPr id="2" name="標題 1"/>
          <p:cNvSpPr>
            <a:spLocks noGrp="1"/>
          </p:cNvSpPr>
          <p:nvPr>
            <p:ph type="ctrTitle"/>
          </p:nvPr>
        </p:nvSpPr>
        <p:spPr>
          <a:xfrm>
            <a:off x="2658533" y="1539875"/>
            <a:ext cx="9482667" cy="1464310"/>
          </a:xfrm>
        </p:spPr>
        <p:txBody>
          <a:bodyPr anchor="b"/>
          <a:lstStyle>
            <a:lvl1pPr algn="l">
              <a:defRPr sz="4800" b="1">
                <a:solidFill>
                  <a:schemeClr val="bg1"/>
                </a:solidFill>
                <a:effectLst>
                  <a:outerShdw blurRad="38100" dist="38100" dir="2700000" algn="tl">
                    <a:srgbClr val="000000">
                      <a:alpha val="43137"/>
                    </a:srgbClr>
                  </a:outerShdw>
                </a:effectLst>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副標題 2"/>
          <p:cNvSpPr>
            <a:spLocks noGrp="1"/>
          </p:cNvSpPr>
          <p:nvPr>
            <p:ph type="subTitle" idx="1" hasCustomPrompt="1"/>
          </p:nvPr>
        </p:nvSpPr>
        <p:spPr>
          <a:xfrm>
            <a:off x="4053841" y="4678046"/>
            <a:ext cx="8108527" cy="1491615"/>
          </a:xfrm>
        </p:spPr>
        <p:txBody>
          <a:bodyPr/>
          <a:lstStyle>
            <a:lvl1pPr marL="0" indent="0" algn="l">
              <a:buNone/>
              <a:defRPr sz="2400" b="1">
                <a:latin typeface="Microsoft JhengHei" panose="020B0604030504040204" charset="-120"/>
                <a:ea typeface="Microsoft JhengHei" panose="020B060403050404020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TW" altLang="en-US" strike="noStrike" noProof="1"/>
              <a:t>按一下以編輯母片子標題樣式</a:t>
            </a:r>
          </a:p>
        </p:txBody>
      </p:sp>
      <p:sp>
        <p:nvSpPr>
          <p:cNvPr id="4" name="日期版面配置區 3"/>
          <p:cNvSpPr>
            <a:spLocks noGrp="1"/>
          </p:cNvSpPr>
          <p:nvPr>
            <p:ph type="dt" sz="half" idx="10"/>
          </p:nvPr>
        </p:nvSpPr>
        <p:spPr>
          <a:xfrm>
            <a:off x="201085" y="6386514"/>
            <a:ext cx="1648884" cy="365125"/>
          </a:xfrm>
        </p:spPr>
        <p:txBody>
          <a:bodyPr/>
          <a:lstStyle/>
          <a:p>
            <a:pPr fontAlgn="auto"/>
            <a:fld id="{FAE88FF1-2C18-4A0E-91AD-C74148E4C1C5}" type="datetimeFigureOut">
              <a:rPr lang="zh-TW" altLang="en-US" strike="noStrike" noProof="1" smtClean="0">
                <a:latin typeface="+mn-lt"/>
                <a:ea typeface="+mn-ea"/>
                <a:cs typeface="+mn-cs"/>
              </a:rPr>
              <a:t>2023/4/19</a:t>
            </a:fld>
            <a:endParaRPr lang="zh-TW" altLang="en-US" strike="noStrike" noProof="1">
              <a:latin typeface="+mn-lt"/>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章節標題及物件(有logo)">
    <p:spTree>
      <p:nvGrpSpPr>
        <p:cNvPr id="1" name=""/>
        <p:cNvGrpSpPr/>
        <p:nvPr/>
      </p:nvGrpSpPr>
      <p:grpSpPr>
        <a:xfrm>
          <a:off x="0" y="0"/>
          <a:ext cx="0" cy="0"/>
          <a:chOff x="0" y="0"/>
          <a:chExt cx="0" cy="0"/>
        </a:xfrm>
      </p:grpSpPr>
      <p:pic>
        <p:nvPicPr>
          <p:cNvPr id="4099" name="圖片 4" descr="4_3B_top1"/>
          <p:cNvPicPr>
            <a:picLocks noChangeAspect="1"/>
          </p:cNvPicPr>
          <p:nvPr/>
        </p:nvPicPr>
        <p:blipFill>
          <a:blip r:embed="rId2"/>
          <a:stretch>
            <a:fillRect/>
          </a:stretch>
        </p:blipFill>
        <p:spPr>
          <a:xfrm>
            <a:off x="0" y="-1587"/>
            <a:ext cx="12192000" cy="536575"/>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3_章節標題及物件(無logo)">
    <p:spTree>
      <p:nvGrpSpPr>
        <p:cNvPr id="1" name=""/>
        <p:cNvGrpSpPr/>
        <p:nvPr/>
      </p:nvGrpSpPr>
      <p:grpSpPr>
        <a:xfrm>
          <a:off x="0" y="0"/>
          <a:ext cx="0" cy="0"/>
          <a:chOff x="0" y="0"/>
          <a:chExt cx="0" cy="0"/>
        </a:xfrm>
      </p:grpSpPr>
      <p:pic>
        <p:nvPicPr>
          <p:cNvPr id="5123" name="圖片 3" descr="4_3B_top2"/>
          <p:cNvPicPr>
            <a:picLocks noChangeAspect="1"/>
          </p:cNvPicPr>
          <p:nvPr/>
        </p:nvPicPr>
        <p:blipFill>
          <a:blip r:embed="rId2"/>
          <a:stretch>
            <a:fillRect/>
          </a:stretch>
        </p:blipFill>
        <p:spPr>
          <a:xfrm>
            <a:off x="0" y="3175"/>
            <a:ext cx="12192000" cy="488950"/>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4_章節標題及物件(logo+鼎新)">
    <p:spTree>
      <p:nvGrpSpPr>
        <p:cNvPr id="1" name=""/>
        <p:cNvGrpSpPr/>
        <p:nvPr/>
      </p:nvGrpSpPr>
      <p:grpSpPr>
        <a:xfrm>
          <a:off x="0" y="0"/>
          <a:ext cx="0" cy="0"/>
          <a:chOff x="0" y="0"/>
          <a:chExt cx="0" cy="0"/>
        </a:xfrm>
      </p:grpSpPr>
      <p:pic>
        <p:nvPicPr>
          <p:cNvPr id="6147" name="圖片 4" descr="鼎新電腦"/>
          <p:cNvPicPr>
            <a:picLocks noChangeAspect="1"/>
          </p:cNvPicPr>
          <p:nvPr/>
        </p:nvPicPr>
        <p:blipFill>
          <a:blip r:embed="rId2"/>
          <a:stretch>
            <a:fillRect/>
          </a:stretch>
        </p:blipFill>
        <p:spPr>
          <a:xfrm>
            <a:off x="10515600" y="6397625"/>
            <a:ext cx="1356784" cy="336550"/>
          </a:xfrm>
          <a:prstGeom prst="rect">
            <a:avLst/>
          </a:prstGeom>
          <a:noFill/>
          <a:ln w="9525">
            <a:noFill/>
            <a:miter/>
          </a:ln>
        </p:spPr>
      </p:pic>
      <p:pic>
        <p:nvPicPr>
          <p:cNvPr id="6148" name="圖片 3" descr="4_3B_top2"/>
          <p:cNvPicPr>
            <a:picLocks noChangeAspect="1"/>
          </p:cNvPicPr>
          <p:nvPr/>
        </p:nvPicPr>
        <p:blipFill>
          <a:blip r:embed="rId3"/>
          <a:stretch>
            <a:fillRect/>
          </a:stretch>
        </p:blipFill>
        <p:spPr>
          <a:xfrm>
            <a:off x="0" y="3175"/>
            <a:ext cx="12192000" cy="488950"/>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頁">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封面_紅.jpg封面_紅"/>
          <p:cNvPicPr>
            <a:picLocks noChangeAspect="1"/>
          </p:cNvPicPr>
          <p:nvPr/>
        </p:nvPicPr>
        <p:blipFill>
          <a:blip r:embed="rId6"/>
          <a:srcRect/>
          <a:stretch>
            <a:fillRect/>
          </a:stretch>
        </p:blipFill>
        <p:spPr>
          <a:xfrm>
            <a:off x="19261" y="1684"/>
            <a:ext cx="12186920" cy="6855460"/>
          </a:xfrm>
          <a:prstGeom prst="rect">
            <a:avLst/>
          </a:prstGeom>
        </p:spPr>
      </p:pic>
      <p:sp>
        <p:nvSpPr>
          <p:cNvPr id="2" name="标题 1"/>
          <p:cNvSpPr>
            <a:spLocks noGrp="1"/>
          </p:cNvSpPr>
          <p:nvPr>
            <p:ph type="ctrTitle" hasCustomPrompt="1"/>
            <p:custDataLst>
              <p:tags r:id="rId1"/>
            </p:custDataLst>
          </p:nvPr>
        </p:nvSpPr>
        <p:spPr>
          <a:xfrm>
            <a:off x="668020" y="1280160"/>
            <a:ext cx="10852151" cy="2473960"/>
          </a:xfrm>
        </p:spPr>
        <p:txBody>
          <a:bodyPr lIns="101600" tIns="38100" rIns="25400" bIns="38100" anchor="ctr" anchorCtr="0">
            <a:noAutofit/>
          </a:bodyPr>
          <a:lstStyle>
            <a:lvl1pPr algn="ctr">
              <a:defRPr sz="4500" b="1" spc="600">
                <a:solidFill>
                  <a:schemeClr val="bg1"/>
                </a:solidFill>
                <a:effectLst/>
              </a:defRPr>
            </a:lvl1pPr>
          </a:lstStyle>
          <a:p>
            <a:r>
              <a:rPr lang="zh-TW" altLang="en-US" dirty="0"/>
              <a:t>按一下以编辑标题</a:t>
            </a:r>
          </a:p>
        </p:txBody>
      </p:sp>
      <p:sp>
        <p:nvSpPr>
          <p:cNvPr id="3" name="副标题 2"/>
          <p:cNvSpPr>
            <a:spLocks noGrp="1"/>
          </p:cNvSpPr>
          <p:nvPr>
            <p:ph type="subTitle" idx="1" hasCustomPrompt="1"/>
            <p:custDataLst>
              <p:tags r:id="rId2"/>
            </p:custDataLst>
          </p:nvPr>
        </p:nvSpPr>
        <p:spPr>
          <a:xfrm>
            <a:off x="3233145" y="4966951"/>
            <a:ext cx="5760000" cy="396000"/>
          </a:xfrm>
        </p:spPr>
        <p:txBody>
          <a:bodyPr lIns="101600" tIns="38100" rIns="76200" bIns="38100" anchor="t" anchorCtr="0">
            <a:noAutofit/>
          </a:bodyPr>
          <a:lstStyle>
            <a:lvl1pPr marL="0" indent="0" algn="ctr" eaLnBrk="1" fontAlgn="auto" latinLnBrk="0" hangingPunct="1">
              <a:lnSpc>
                <a:spcPct val="100000"/>
              </a:lnSpc>
              <a:spcAft>
                <a:spcPts val="0"/>
              </a:spcAft>
              <a:buNone/>
              <a:defRPr sz="2000" u="none" strike="noStrike" kern="1200" cap="none" spc="0" normalizeH="0" baseline="0">
                <a:solidFill>
                  <a:schemeClr val="tx1">
                    <a:lumMod val="75000"/>
                    <a:lumOff val="2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按一下编辑单位名称</a:t>
            </a:r>
          </a:p>
        </p:txBody>
      </p:sp>
      <p:sp>
        <p:nvSpPr>
          <p:cNvPr id="177" name="文本占位符 2"/>
          <p:cNvSpPr>
            <a:spLocks noGrp="1"/>
          </p:cNvSpPr>
          <p:nvPr>
            <p:ph type="body" idx="13" hasCustomPrompt="1"/>
            <p:custDataLst>
              <p:tags r:id="rId3"/>
            </p:custDataLst>
          </p:nvPr>
        </p:nvSpPr>
        <p:spPr>
          <a:xfrm>
            <a:off x="3233145" y="5956951"/>
            <a:ext cx="5760000" cy="387985"/>
          </a:xfrm>
        </p:spPr>
        <p:txBody>
          <a:bodyPr lIns="101600" tIns="38100" rIns="76200" bIns="38100">
            <a:noAutofit/>
          </a:bodyPr>
          <a:lstStyle>
            <a:lvl1pPr marL="0" indent="0" algn="ctr" eaLnBrk="1" fontAlgn="auto" latinLnBrk="0" hangingPunct="1">
              <a:lnSpc>
                <a:spcPct val="100000"/>
              </a:lnSpc>
              <a:spcAft>
                <a:spcPts val="0"/>
              </a:spcAft>
              <a:buNone/>
              <a:defRPr kumimoji="0" lang="zh-TW" altLang="en-US" sz="2000" b="0" i="0" u="none" strike="noStrike" kern="1200" cap="none" spc="0" normalizeH="0" baseline="0" noProof="1">
                <a:solidFill>
                  <a:schemeClr val="tx1">
                    <a:lumMod val="75000"/>
                    <a:lumOff val="25000"/>
                  </a:schemeClr>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按一下编辑日期</a:t>
            </a:r>
          </a:p>
        </p:txBody>
      </p:sp>
      <p:sp>
        <p:nvSpPr>
          <p:cNvPr id="180" name="文本占位符 2"/>
          <p:cNvSpPr>
            <a:spLocks noGrp="1"/>
          </p:cNvSpPr>
          <p:nvPr>
            <p:ph type="body" idx="14" hasCustomPrompt="1"/>
            <p:custDataLst>
              <p:tags r:id="rId4"/>
            </p:custDataLst>
          </p:nvPr>
        </p:nvSpPr>
        <p:spPr>
          <a:xfrm>
            <a:off x="3233103" y="5380991"/>
            <a:ext cx="5760085" cy="459740"/>
          </a:xfrm>
        </p:spPr>
        <p:txBody>
          <a:bodyPr lIns="101600" tIns="38100" rIns="76200" bIns="38100" anchor="t" anchorCtr="0">
            <a:noAutofit/>
          </a:bodyPr>
          <a:lstStyle>
            <a:lvl1pPr marL="0" indent="0" algn="ctr" eaLnBrk="1" fontAlgn="auto" latinLnBrk="0" hangingPunct="1">
              <a:lnSpc>
                <a:spcPct val="100000"/>
              </a:lnSpc>
              <a:spcAft>
                <a:spcPts val="0"/>
              </a:spcAft>
              <a:buNone/>
              <a:defRPr sz="2800" b="0" u="none" strike="noStrike" kern="1200" cap="none" spc="250" normalizeH="0" baseline="0">
                <a:solidFill>
                  <a:schemeClr val="tx1">
                    <a:lumMod val="75000"/>
                    <a:lumOff val="25000"/>
                  </a:schemeClr>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按一下编辑简报人</a:t>
            </a:r>
          </a:p>
        </p:txBody>
      </p:sp>
      <p:pic>
        <p:nvPicPr>
          <p:cNvPr id="8" name="圖片 7" descr="D:\工作區\2022工作區\01_40周年\簡報提案\pic\字與slogan\贏在數字價值簡體.png贏在數字價值簡體"/>
          <p:cNvPicPr>
            <a:picLocks noChangeAspect="1"/>
          </p:cNvPicPr>
          <p:nvPr/>
        </p:nvPicPr>
        <p:blipFill>
          <a:blip r:embed="rId7"/>
          <a:srcRect/>
          <a:stretch>
            <a:fillRect/>
          </a:stretch>
        </p:blipFill>
        <p:spPr>
          <a:xfrm>
            <a:off x="10080199" y="6570245"/>
            <a:ext cx="1919605" cy="143511"/>
          </a:xfrm>
          <a:prstGeom prst="rect">
            <a:avLst/>
          </a:prstGeom>
        </p:spPr>
      </p:pic>
      <p:pic>
        <p:nvPicPr>
          <p:cNvPr id="9" name="圖片 8" descr="鼎捷logo反白"/>
          <p:cNvPicPr>
            <a:picLocks noChangeAspect="1"/>
          </p:cNvPicPr>
          <p:nvPr/>
        </p:nvPicPr>
        <p:blipFill>
          <a:blip r:embed="rId8"/>
          <a:stretch>
            <a:fillRect/>
          </a:stretch>
        </p:blipFill>
        <p:spPr>
          <a:xfrm>
            <a:off x="288000" y="180000"/>
            <a:ext cx="1620000" cy="442260"/>
          </a:xfrm>
          <a:prstGeom prst="rect">
            <a:avLst/>
          </a:prstGeom>
        </p:spPr>
      </p:pic>
    </p:spTree>
    <p:extLst>
      <p:ext uri="{BB962C8B-B14F-4D97-AF65-F5344CB8AC3E}">
        <p14:creationId xmlns:p14="http://schemas.microsoft.com/office/powerpoint/2010/main" val="2623148831"/>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白底_齊左">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39751" y="720091"/>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sp>
        <p:nvSpPr>
          <p:cNvPr id="6" name="灯片编号占位符 5"/>
          <p:cNvSpPr>
            <a:spLocks noGrp="1"/>
          </p:cNvSpPr>
          <p:nvPr>
            <p:ph type="sldNum" sz="quarter" idx="12"/>
            <p:custDataLst>
              <p:tags r:id="rId2"/>
            </p:custDataLst>
          </p:nvPr>
        </p:nvSpPr>
        <p:spPr>
          <a:xfrm>
            <a:off x="9415780" y="6495883"/>
            <a:ext cx="2700000" cy="316800"/>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
        <p:nvSpPr>
          <p:cNvPr id="10" name="文字版面配置區 9"/>
          <p:cNvSpPr>
            <a:spLocks noGrp="1"/>
          </p:cNvSpPr>
          <p:nvPr>
            <p:ph type="body" idx="1" hasCustomPrompt="1"/>
          </p:nvPr>
        </p:nvSpPr>
        <p:spPr>
          <a:xfrm>
            <a:off x="540000" y="1512000"/>
            <a:ext cx="11160000" cy="4351339"/>
          </a:xfrm>
          <a:prstGeom prst="rect">
            <a:avLst/>
          </a:prstGeom>
        </p:spPr>
        <p:txBody>
          <a:bodyPr vert="horz" lIns="91440" tIns="45720" rIns="91440" bIns="45720" rtlCol="0">
            <a:normAutofit/>
          </a:bodyPr>
          <a:lstStyle/>
          <a:p>
            <a:pPr lvl="0"/>
            <a:r>
              <a:rPr lang="zh-TW" altLang="en-US"/>
              <a:t>按一下以编辑母片文字样式</a:t>
            </a:r>
          </a:p>
          <a:p>
            <a:pPr lvl="1"/>
            <a:r>
              <a:rPr lang="zh-TW" altLang="en-US"/>
              <a:t>第二层</a:t>
            </a:r>
          </a:p>
          <a:p>
            <a:pPr lvl="2"/>
            <a:r>
              <a:rPr lang="zh-TW" altLang="en-US"/>
              <a:t>第三层</a:t>
            </a:r>
          </a:p>
          <a:p>
            <a:pPr lvl="3"/>
            <a:r>
              <a:rPr lang="zh-TW" altLang="en-US"/>
              <a:t>第四层</a:t>
            </a:r>
          </a:p>
          <a:p>
            <a:pPr lvl="4"/>
            <a:r>
              <a:rPr lang="zh-TW" altLang="en-US"/>
              <a:t>第五层</a:t>
            </a:r>
          </a:p>
        </p:txBody>
      </p:sp>
      <p:pic>
        <p:nvPicPr>
          <p:cNvPr id="3" name="圖片 2" descr="D:\工作區\2022工作區\01_40周年\簡報提案\pic\內頁_紅.jpg內頁_紅"/>
          <p:cNvPicPr>
            <a:picLocks noChangeAspect="1"/>
          </p:cNvPicPr>
          <p:nvPr/>
        </p:nvPicPr>
        <p:blipFill>
          <a:blip r:embed="rId4"/>
          <a:srcRect/>
          <a:stretch>
            <a:fillRect/>
          </a:stretch>
        </p:blipFill>
        <p:spPr>
          <a:xfrm>
            <a:off x="283" y="27"/>
            <a:ext cx="12192635" cy="533400"/>
          </a:xfrm>
          <a:prstGeom prst="rect">
            <a:avLst/>
          </a:prstGeom>
        </p:spPr>
      </p:pic>
      <p:pic>
        <p:nvPicPr>
          <p:cNvPr id="4099" name="圖片 3" descr="16_9R_top1"/>
          <p:cNvPicPr>
            <a:picLocks noChangeAspect="1"/>
          </p:cNvPicPr>
          <p:nvPr userDrawn="1"/>
        </p:nvPicPr>
        <p:blipFill>
          <a:blip r:embed="rId5"/>
          <a:stretch>
            <a:fillRect/>
          </a:stretch>
        </p:blipFill>
        <p:spPr>
          <a:xfrm>
            <a:off x="0" y="0"/>
            <a:ext cx="12192000" cy="535517"/>
          </a:xfrm>
          <a:prstGeom prst="rect">
            <a:avLst/>
          </a:prstGeom>
          <a:noFill/>
          <a:ln w="9525">
            <a:noFill/>
          </a:ln>
        </p:spPr>
      </p:pic>
    </p:spTree>
    <p:extLst>
      <p:ext uri="{BB962C8B-B14F-4D97-AF65-F5344CB8AC3E}">
        <p14:creationId xmlns:p14="http://schemas.microsoft.com/office/powerpoint/2010/main" val="3724419439"/>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白底_居中">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39751" y="720091"/>
            <a:ext cx="11160000" cy="720000"/>
          </a:xfrm>
        </p:spPr>
        <p:txBody>
          <a:bodyPr vert="horz" lIns="101600" tIns="38100" rIns="76200" bIns="38100" rtlCol="0" anchor="ctr" anchorCtr="0">
            <a:noAutofit/>
          </a:bodyPr>
          <a:lstStyle>
            <a:lvl1pPr marL="0" marR="0" algn="ctr"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sp>
        <p:nvSpPr>
          <p:cNvPr id="3" name="内容占位符 2"/>
          <p:cNvSpPr>
            <a:spLocks noGrp="1"/>
          </p:cNvSpPr>
          <p:nvPr>
            <p:ph idx="1" hasCustomPrompt="1"/>
            <p:custDataLst>
              <p:tags r:id="rId2"/>
            </p:custDataLst>
          </p:nvPr>
        </p:nvSpPr>
        <p:spPr>
          <a:xfrm>
            <a:off x="539751" y="1511935"/>
            <a:ext cx="11160125" cy="4860000"/>
          </a:xfrm>
        </p:spPr>
        <p:txBody>
          <a:bodyPr vert="horz" lIns="101600" tIns="0" rIns="82550" bIns="0" rtlCol="0">
            <a:noAutofit/>
          </a:bodyPr>
          <a:lstStyle>
            <a:lvl1pPr marL="0" marR="0" lvl="0" indent="0" algn="ctr"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20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457200" marR="0" lvl="1" indent="0" algn="l"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按一下以编辑母片文字样式</a:t>
            </a:r>
          </a:p>
        </p:txBody>
      </p:sp>
      <p:sp>
        <p:nvSpPr>
          <p:cNvPr id="6" name="灯片编号占位符 5"/>
          <p:cNvSpPr>
            <a:spLocks noGrp="1"/>
          </p:cNvSpPr>
          <p:nvPr>
            <p:ph type="sldNum" sz="quarter" idx="12"/>
            <p:custDataLst>
              <p:tags r:id="rId3"/>
            </p:custDataLst>
          </p:nvPr>
        </p:nvSpPr>
        <p:spPr>
          <a:xfrm>
            <a:off x="9415780" y="6495883"/>
            <a:ext cx="2700000" cy="316800"/>
          </a:xfrm>
        </p:spPr>
        <p:txBody>
          <a:bodyPr/>
          <a:lstStyle/>
          <a:p>
            <a:fld id="{49AE70B2-8BF9-45C0-BB95-33D1B9D3A854}" type="slidenum">
              <a:rPr lang="zh-TW" altLang="en-US" smtClean="0"/>
              <a:t>‹#›</a:t>
            </a:fld>
            <a:endParaRPr lang="zh-TW" altLang="en-US"/>
          </a:p>
        </p:txBody>
      </p:sp>
      <p:pic>
        <p:nvPicPr>
          <p:cNvPr id="4" name="圖片 3" descr="D:\工作區\2022工作區\01_40周年\簡報提案\pic\內頁_紅.jpg內頁_紅"/>
          <p:cNvPicPr>
            <a:picLocks noChangeAspect="1"/>
          </p:cNvPicPr>
          <p:nvPr/>
        </p:nvPicPr>
        <p:blipFill>
          <a:blip r:embed="rId5"/>
          <a:srcRect/>
          <a:stretch>
            <a:fillRect/>
          </a:stretch>
        </p:blipFill>
        <p:spPr>
          <a:xfrm>
            <a:off x="283" y="27"/>
            <a:ext cx="12192635" cy="533400"/>
          </a:xfrm>
          <a:prstGeom prst="rect">
            <a:avLst/>
          </a:prstGeom>
        </p:spPr>
      </p:pic>
    </p:spTree>
    <p:extLst>
      <p:ext uri="{BB962C8B-B14F-4D97-AF65-F5344CB8AC3E}">
        <p14:creationId xmlns:p14="http://schemas.microsoft.com/office/powerpoint/2010/main" val="1959226751"/>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白底_空白">
    <p:bg>
      <p:bgPr>
        <a:solidFill>
          <a:schemeClr val="bg1"/>
        </a:solidFill>
        <a:effectLst/>
      </p:bgPr>
    </p:bg>
    <p:spTree>
      <p:nvGrpSpPr>
        <p:cNvPr id="1" name=""/>
        <p:cNvGrpSpPr/>
        <p:nvPr/>
      </p:nvGrpSpPr>
      <p:grpSpPr>
        <a:xfrm>
          <a:off x="0" y="0"/>
          <a:ext cx="0" cy="0"/>
          <a:chOff x="0" y="0"/>
          <a:chExt cx="0" cy="0"/>
        </a:xfrm>
      </p:grpSpPr>
      <p:sp>
        <p:nvSpPr>
          <p:cNvPr id="10" name="灯片编号占位符 5"/>
          <p:cNvSpPr>
            <a:spLocks noGrp="1"/>
          </p:cNvSpPr>
          <p:nvPr>
            <p:ph type="sldNum" sz="quarter" idx="12"/>
            <p:custDataLst>
              <p:tags r:id="rId1"/>
            </p:custDataLst>
          </p:nvPr>
        </p:nvSpPr>
        <p:spPr>
          <a:xfrm>
            <a:off x="9415780" y="6495883"/>
            <a:ext cx="2700000" cy="316800"/>
          </a:xfrm>
        </p:spPr>
        <p:txBody>
          <a:bodyPr/>
          <a:lstStyle/>
          <a:p>
            <a:fld id="{49AE70B2-8BF9-45C0-BB95-33D1B9D3A854}" type="slidenum">
              <a:rPr lang="zh-TW" altLang="en-US" smtClean="0"/>
              <a:t>‹#›</a:t>
            </a:fld>
            <a:endParaRPr lang="zh-TW" altLang="en-US"/>
          </a:p>
        </p:txBody>
      </p:sp>
      <p:pic>
        <p:nvPicPr>
          <p:cNvPr id="3" name="圖片 2" descr="D:\工作區\2022工作區\01_40周年\簡報提案\pic\內頁_紅.jpg內頁_紅"/>
          <p:cNvPicPr>
            <a:picLocks noChangeAspect="1"/>
          </p:cNvPicPr>
          <p:nvPr/>
        </p:nvPicPr>
        <p:blipFill>
          <a:blip r:embed="rId3"/>
          <a:srcRect/>
          <a:stretch>
            <a:fillRect/>
          </a:stretch>
        </p:blipFill>
        <p:spPr>
          <a:xfrm>
            <a:off x="283" y="27"/>
            <a:ext cx="12192635" cy="533400"/>
          </a:xfrm>
          <a:prstGeom prst="rect">
            <a:avLst/>
          </a:prstGeom>
        </p:spPr>
      </p:pic>
      <p:pic>
        <p:nvPicPr>
          <p:cNvPr id="4099" name="圖片 3" descr="4_3R_top1"/>
          <p:cNvPicPr>
            <a:picLocks noChangeAspect="1"/>
          </p:cNvPicPr>
          <p:nvPr userDrawn="1"/>
        </p:nvPicPr>
        <p:blipFill>
          <a:blip r:embed="rId4"/>
          <a:stretch>
            <a:fillRect/>
          </a:stretch>
        </p:blipFill>
        <p:spPr>
          <a:xfrm>
            <a:off x="-10583" y="-1588"/>
            <a:ext cx="12198349" cy="538163"/>
          </a:xfrm>
          <a:prstGeom prst="rect">
            <a:avLst/>
          </a:prstGeom>
          <a:noFill/>
          <a:ln w="9525">
            <a:noFill/>
          </a:ln>
        </p:spPr>
      </p:pic>
    </p:spTree>
    <p:extLst>
      <p:ext uri="{BB962C8B-B14F-4D97-AF65-F5344CB8AC3E}">
        <p14:creationId xmlns:p14="http://schemas.microsoft.com/office/powerpoint/2010/main" val="401662427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底紋_齊左">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p:nvPicPr>
        <p:blipFill>
          <a:blip r:embed="rId4"/>
          <a:srcRect/>
          <a:stretch>
            <a:fillRect/>
          </a:stretch>
        </p:blipFill>
        <p:spPr>
          <a:xfrm>
            <a:off x="4297723" y="710475"/>
            <a:ext cx="7877811" cy="6135371"/>
          </a:xfrm>
          <a:prstGeom prst="rect">
            <a:avLst/>
          </a:prstGeom>
        </p:spPr>
      </p:pic>
      <p:sp>
        <p:nvSpPr>
          <p:cNvPr id="8" name="标题 1"/>
          <p:cNvSpPr>
            <a:spLocks noGrp="1"/>
          </p:cNvSpPr>
          <p:nvPr>
            <p:ph type="title" hasCustomPrompt="1"/>
            <p:custDataLst>
              <p:tags r:id="rId1"/>
            </p:custDataLst>
          </p:nvPr>
        </p:nvSpPr>
        <p:spPr>
          <a:xfrm>
            <a:off x="539751" y="720091"/>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sp>
        <p:nvSpPr>
          <p:cNvPr id="10" name="灯片编号占位符 5"/>
          <p:cNvSpPr>
            <a:spLocks noGrp="1"/>
          </p:cNvSpPr>
          <p:nvPr>
            <p:ph type="sldNum" sz="quarter" idx="12"/>
            <p:custDataLst>
              <p:tags r:id="rId2"/>
            </p:custDataLst>
          </p:nvPr>
        </p:nvSpPr>
        <p:spPr>
          <a:xfrm>
            <a:off x="9415780" y="6495883"/>
            <a:ext cx="2700000" cy="316800"/>
          </a:xfrm>
        </p:spPr>
        <p:txBody>
          <a:bodyPr/>
          <a:lstStyle/>
          <a:p>
            <a:fld id="{49AE70B2-8BF9-45C0-BB95-33D1B9D3A854}" type="slidenum">
              <a:rPr lang="zh-TW" altLang="en-US" smtClean="0"/>
              <a:t>‹#›</a:t>
            </a:fld>
            <a:endParaRPr lang="zh-TW" altLang="en-US"/>
          </a:p>
        </p:txBody>
      </p:sp>
      <p:sp>
        <p:nvSpPr>
          <p:cNvPr id="13" name="文字版面配置區 12"/>
          <p:cNvSpPr>
            <a:spLocks noGrp="1"/>
          </p:cNvSpPr>
          <p:nvPr>
            <p:ph type="body" idx="1" hasCustomPrompt="1"/>
          </p:nvPr>
        </p:nvSpPr>
        <p:spPr>
          <a:xfrm>
            <a:off x="539751" y="1511935"/>
            <a:ext cx="11160125" cy="4680000"/>
          </a:xfrm>
          <a:prstGeom prst="rect">
            <a:avLst/>
          </a:prstGeom>
        </p:spPr>
        <p:txBody>
          <a:bodyPr vert="horz" lIns="91440" tIns="45720" rIns="91440" bIns="45720" rtlCol="0">
            <a:normAutofit/>
          </a:bodyPr>
          <a:lstStyle/>
          <a:p>
            <a:pPr lvl="0"/>
            <a:r>
              <a:rPr lang="zh-TW" altLang="en-US"/>
              <a:t>按一下以编辑母片文字样式</a:t>
            </a:r>
          </a:p>
          <a:p>
            <a:pPr lvl="1"/>
            <a:r>
              <a:rPr lang="zh-TW" altLang="en-US"/>
              <a:t>第二层</a:t>
            </a:r>
          </a:p>
          <a:p>
            <a:pPr lvl="2"/>
            <a:r>
              <a:rPr lang="zh-TW" altLang="en-US"/>
              <a:t>第三层</a:t>
            </a:r>
          </a:p>
          <a:p>
            <a:pPr lvl="3"/>
            <a:r>
              <a:rPr lang="zh-TW" altLang="en-US"/>
              <a:t>第四层</a:t>
            </a:r>
          </a:p>
          <a:p>
            <a:pPr lvl="4"/>
            <a:r>
              <a:rPr lang="zh-TW" altLang="en-US"/>
              <a:t>第五层</a:t>
            </a:r>
          </a:p>
        </p:txBody>
      </p:sp>
      <p:pic>
        <p:nvPicPr>
          <p:cNvPr id="3" name="圖片 2" descr="D:\工作區\2022工作區\01_40周年\簡報提案\pic\內頁_紅.jpg內頁_紅"/>
          <p:cNvPicPr>
            <a:picLocks noChangeAspect="1"/>
          </p:cNvPicPr>
          <p:nvPr/>
        </p:nvPicPr>
        <p:blipFill>
          <a:blip r:embed="rId5"/>
          <a:srcRect/>
          <a:stretch>
            <a:fillRect/>
          </a:stretch>
        </p:blipFill>
        <p:spPr>
          <a:xfrm>
            <a:off x="283" y="27"/>
            <a:ext cx="12192635" cy="533400"/>
          </a:xfrm>
          <a:prstGeom prst="rect">
            <a:avLst/>
          </a:prstGeom>
        </p:spPr>
      </p:pic>
    </p:spTree>
    <p:extLst>
      <p:ext uri="{BB962C8B-B14F-4D97-AF65-F5344CB8AC3E}">
        <p14:creationId xmlns:p14="http://schemas.microsoft.com/office/powerpoint/2010/main" val="2832709941"/>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底紋_居中">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p:nvPicPr>
        <p:blipFill>
          <a:blip r:embed="rId5"/>
          <a:srcRect/>
          <a:stretch>
            <a:fillRect/>
          </a:stretch>
        </p:blipFill>
        <p:spPr>
          <a:xfrm>
            <a:off x="4297723" y="710475"/>
            <a:ext cx="7877811" cy="6135371"/>
          </a:xfrm>
          <a:prstGeom prst="rect">
            <a:avLst/>
          </a:prstGeom>
        </p:spPr>
      </p:pic>
      <p:sp>
        <p:nvSpPr>
          <p:cNvPr id="7" name="标题 1"/>
          <p:cNvSpPr>
            <a:spLocks noGrp="1"/>
          </p:cNvSpPr>
          <p:nvPr>
            <p:ph type="title" hasCustomPrompt="1"/>
            <p:custDataLst>
              <p:tags r:id="rId1"/>
            </p:custDataLst>
          </p:nvPr>
        </p:nvSpPr>
        <p:spPr>
          <a:xfrm>
            <a:off x="539751" y="720091"/>
            <a:ext cx="11160000" cy="720000"/>
          </a:xfrm>
        </p:spPr>
        <p:txBody>
          <a:bodyPr vert="horz" lIns="101600" tIns="38100" rIns="76200" bIns="38100" rtlCol="0" anchor="ctr" anchorCtr="0">
            <a:noAutofit/>
          </a:bodyPr>
          <a:lstStyle>
            <a:lvl1pPr marL="0" marR="0" algn="ctr"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sp>
        <p:nvSpPr>
          <p:cNvPr id="8" name="内容占位符 2"/>
          <p:cNvSpPr>
            <a:spLocks noGrp="1"/>
          </p:cNvSpPr>
          <p:nvPr>
            <p:ph idx="1" hasCustomPrompt="1"/>
            <p:custDataLst>
              <p:tags r:id="rId2"/>
            </p:custDataLst>
          </p:nvPr>
        </p:nvSpPr>
        <p:spPr>
          <a:xfrm>
            <a:off x="539751" y="1511935"/>
            <a:ext cx="11160125" cy="4860000"/>
          </a:xfrm>
        </p:spPr>
        <p:txBody>
          <a:bodyPr vert="horz" lIns="101600" tIns="0" rIns="82550" bIns="0" rtlCol="0">
            <a:noAutofit/>
          </a:bodyPr>
          <a:lstStyle>
            <a:lvl1pPr marL="0" marR="0" lvl="0" indent="0" algn="ctr"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20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457200" marR="0" lvl="1" indent="0" algn="l"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TW" altLang="en-US" sz="18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按一下以编辑母片文字样式</a:t>
            </a:r>
          </a:p>
        </p:txBody>
      </p:sp>
      <p:sp>
        <p:nvSpPr>
          <p:cNvPr id="9" name="灯片编号占位符 5"/>
          <p:cNvSpPr>
            <a:spLocks noGrp="1"/>
          </p:cNvSpPr>
          <p:nvPr>
            <p:ph type="sldNum" sz="quarter" idx="12"/>
            <p:custDataLst>
              <p:tags r:id="rId3"/>
            </p:custDataLst>
          </p:nvPr>
        </p:nvSpPr>
        <p:spPr>
          <a:xfrm>
            <a:off x="9415780" y="6495883"/>
            <a:ext cx="2700000" cy="316800"/>
          </a:xfrm>
        </p:spPr>
        <p:txBody>
          <a:bodyPr/>
          <a:lstStyle/>
          <a:p>
            <a:fld id="{49AE70B2-8BF9-45C0-BB95-33D1B9D3A854}" type="slidenum">
              <a:rPr lang="zh-TW" altLang="en-US" smtClean="0"/>
              <a:t>‹#›</a:t>
            </a:fld>
            <a:endParaRPr lang="zh-TW" altLang="en-US"/>
          </a:p>
        </p:txBody>
      </p:sp>
      <p:pic>
        <p:nvPicPr>
          <p:cNvPr id="3" name="圖片 2" descr="D:\工作區\2022工作區\01_40周年\簡報提案\pic\內頁_紅.jpg內頁_紅"/>
          <p:cNvPicPr>
            <a:picLocks noChangeAspect="1"/>
          </p:cNvPicPr>
          <p:nvPr/>
        </p:nvPicPr>
        <p:blipFill>
          <a:blip r:embed="rId6"/>
          <a:srcRect/>
          <a:stretch>
            <a:fillRect/>
          </a:stretch>
        </p:blipFill>
        <p:spPr>
          <a:xfrm>
            <a:off x="283" y="27"/>
            <a:ext cx="12192635" cy="533400"/>
          </a:xfrm>
          <a:prstGeom prst="rect">
            <a:avLst/>
          </a:prstGeom>
        </p:spPr>
      </p:pic>
    </p:spTree>
    <p:extLst>
      <p:ext uri="{BB962C8B-B14F-4D97-AF65-F5344CB8AC3E}">
        <p14:creationId xmlns:p14="http://schemas.microsoft.com/office/powerpoint/2010/main" val="23214655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章節標題及物件(logo+鼎新)">
    <p:spTree>
      <p:nvGrpSpPr>
        <p:cNvPr id="1" name=""/>
        <p:cNvGrpSpPr/>
        <p:nvPr/>
      </p:nvGrpSpPr>
      <p:grpSpPr>
        <a:xfrm>
          <a:off x="0" y="0"/>
          <a:ext cx="0" cy="0"/>
          <a:chOff x="0" y="0"/>
          <a:chExt cx="0" cy="0"/>
        </a:xfrm>
      </p:grpSpPr>
      <p:pic>
        <p:nvPicPr>
          <p:cNvPr id="6147" name="圖片 4" descr="鼎新電腦"/>
          <p:cNvPicPr>
            <a:picLocks noChangeAspect="1"/>
          </p:cNvPicPr>
          <p:nvPr/>
        </p:nvPicPr>
        <p:blipFill>
          <a:blip r:embed="rId2"/>
          <a:stretch>
            <a:fillRect/>
          </a:stretch>
        </p:blipFill>
        <p:spPr>
          <a:xfrm>
            <a:off x="10515600" y="6397625"/>
            <a:ext cx="1356784" cy="336550"/>
          </a:xfrm>
          <a:prstGeom prst="rect">
            <a:avLst/>
          </a:prstGeom>
          <a:noFill/>
          <a:ln w="9525">
            <a:noFill/>
            <a:miter/>
          </a:ln>
        </p:spPr>
      </p:pic>
      <p:pic>
        <p:nvPicPr>
          <p:cNvPr id="6148" name="圖片 3" descr="4_3B淺_top2"/>
          <p:cNvPicPr>
            <a:picLocks noChangeAspect="1"/>
          </p:cNvPicPr>
          <p:nvPr/>
        </p:nvPicPr>
        <p:blipFill>
          <a:blip r:embed="rId3"/>
          <a:stretch>
            <a:fillRect/>
          </a:stretch>
        </p:blipFill>
        <p:spPr>
          <a:xfrm>
            <a:off x="2117" y="-14287"/>
            <a:ext cx="12189883" cy="487362"/>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fld id="{6A05E84E-B8DA-40CF-A5D2-23364CEE3E0C}" type="slidenum">
              <a:rPr lang="zh-TW" altLang="en-US" smtClean="0"/>
              <a:t>‹#›</a:t>
            </a:fld>
            <a:endParaRPr lang="zh-TW"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底紋_空白">
    <p:bg>
      <p:bgPr>
        <a:solidFill>
          <a:schemeClr val="bg1"/>
        </a:solidFill>
        <a:effectLst/>
      </p:bgPr>
    </p:bg>
    <p:spTree>
      <p:nvGrpSpPr>
        <p:cNvPr id="1" name=""/>
        <p:cNvGrpSpPr/>
        <p:nvPr/>
      </p:nvGrpSpPr>
      <p:grpSpPr>
        <a:xfrm>
          <a:off x="0" y="0"/>
          <a:ext cx="0" cy="0"/>
          <a:chOff x="0" y="0"/>
          <a:chExt cx="0" cy="0"/>
        </a:xfrm>
      </p:grpSpPr>
      <p:pic>
        <p:nvPicPr>
          <p:cNvPr id="4" name="圖片 3" descr="D:\工作區\2022工作區\01_40周年\簡報提案\pic\灰底紋鏤空.png灰底紋鏤空"/>
          <p:cNvPicPr>
            <a:picLocks noChangeAspect="1"/>
          </p:cNvPicPr>
          <p:nvPr/>
        </p:nvPicPr>
        <p:blipFill>
          <a:blip r:embed="rId3"/>
          <a:srcRect/>
          <a:stretch>
            <a:fillRect/>
          </a:stretch>
        </p:blipFill>
        <p:spPr>
          <a:xfrm>
            <a:off x="4297723" y="710475"/>
            <a:ext cx="7877811" cy="6135371"/>
          </a:xfrm>
          <a:prstGeom prst="rect">
            <a:avLst/>
          </a:prstGeom>
        </p:spPr>
      </p:pic>
      <p:sp>
        <p:nvSpPr>
          <p:cNvPr id="10" name="灯片编号占位符 5"/>
          <p:cNvSpPr>
            <a:spLocks noGrp="1"/>
          </p:cNvSpPr>
          <p:nvPr>
            <p:ph type="sldNum" sz="quarter" idx="12"/>
            <p:custDataLst>
              <p:tags r:id="rId1"/>
            </p:custDataLst>
          </p:nvPr>
        </p:nvSpPr>
        <p:spPr>
          <a:xfrm>
            <a:off x="9415780" y="6495883"/>
            <a:ext cx="2700000" cy="316800"/>
          </a:xfrm>
        </p:spPr>
        <p:txBody>
          <a:bodyPr/>
          <a:lstStyle/>
          <a:p>
            <a:fld id="{49AE70B2-8BF9-45C0-BB95-33D1B9D3A854}" type="slidenum">
              <a:rPr lang="zh-TW" altLang="en-US" smtClean="0"/>
              <a:t>‹#›</a:t>
            </a:fld>
            <a:endParaRPr lang="zh-TW" altLang="en-US"/>
          </a:p>
        </p:txBody>
      </p:sp>
      <p:pic>
        <p:nvPicPr>
          <p:cNvPr id="3" name="圖片 2" descr="D:\工作區\2022工作區\01_40周年\簡報提案\pic\內頁_紅.jpg內頁_紅"/>
          <p:cNvPicPr>
            <a:picLocks noChangeAspect="1"/>
          </p:cNvPicPr>
          <p:nvPr/>
        </p:nvPicPr>
        <p:blipFill>
          <a:blip r:embed="rId4"/>
          <a:srcRect/>
          <a:stretch>
            <a:fillRect/>
          </a:stretch>
        </p:blipFill>
        <p:spPr>
          <a:xfrm>
            <a:off x="283" y="27"/>
            <a:ext cx="12192635" cy="533400"/>
          </a:xfrm>
          <a:prstGeom prst="rect">
            <a:avLst/>
          </a:prstGeom>
        </p:spPr>
      </p:pic>
    </p:spTree>
    <p:extLst>
      <p:ext uri="{BB962C8B-B14F-4D97-AF65-F5344CB8AC3E}">
        <p14:creationId xmlns:p14="http://schemas.microsoft.com/office/powerpoint/2010/main" val="1903042578"/>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白底_雙欄">
    <p:bg>
      <p:bgPr>
        <a:solidFill>
          <a:schemeClr val="bg1"/>
        </a:solidFill>
        <a:effectLst/>
      </p:bgPr>
    </p:bg>
    <p:spTree>
      <p:nvGrpSpPr>
        <p:cNvPr id="1" name=""/>
        <p:cNvGrpSpPr/>
        <p:nvPr/>
      </p:nvGrpSpPr>
      <p:grpSpPr>
        <a:xfrm>
          <a:off x="0" y="0"/>
          <a:ext cx="0" cy="0"/>
          <a:chOff x="0" y="0"/>
          <a:chExt cx="0" cy="0"/>
        </a:xfrm>
      </p:grpSpPr>
      <p:sp>
        <p:nvSpPr>
          <p:cNvPr id="10" name="文本占位符 2"/>
          <p:cNvSpPr>
            <a:spLocks noGrp="1"/>
          </p:cNvSpPr>
          <p:nvPr>
            <p:ph type="body" idx="1" hasCustomPrompt="1"/>
            <p:custDataLst>
              <p:tags r:id="rId1"/>
            </p:custDataLst>
          </p:nvPr>
        </p:nvSpPr>
        <p:spPr>
          <a:xfrm>
            <a:off x="540000" y="1613500"/>
            <a:ext cx="5283243" cy="468000"/>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按一下以编辑母片文字样式</a:t>
            </a:r>
          </a:p>
        </p:txBody>
      </p:sp>
      <p:sp>
        <p:nvSpPr>
          <p:cNvPr id="11" name="内容占位符 3"/>
          <p:cNvSpPr>
            <a:spLocks noGrp="1"/>
          </p:cNvSpPr>
          <p:nvPr>
            <p:ph sz="half" idx="2" hasCustomPrompt="1"/>
            <p:custDataLst>
              <p:tags r:id="rId2"/>
            </p:custDataLst>
          </p:nvPr>
        </p:nvSpPr>
        <p:spPr>
          <a:xfrm>
            <a:off x="540000" y="2141468"/>
            <a:ext cx="5283200" cy="396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按一下以编辑母片文字样式</a:t>
            </a:r>
            <a:endParaRPr dirty="0">
              <a:sym typeface="+mn-ea"/>
            </a:endParaRPr>
          </a:p>
          <a:p>
            <a:pPr lvl="1"/>
            <a:r>
              <a:rPr dirty="0">
                <a:sym typeface="+mn-ea"/>
              </a:rPr>
              <a:t>第二</a:t>
            </a:r>
            <a:r>
              <a:rPr lang="zh-TW" altLang="en-US" dirty="0">
                <a:sym typeface="+mn-ea"/>
              </a:rPr>
              <a:t>层</a:t>
            </a:r>
            <a:endParaRPr dirty="0">
              <a:sym typeface="+mn-ea"/>
            </a:endParaRPr>
          </a:p>
          <a:p>
            <a:pPr lvl="2"/>
            <a:r>
              <a:rPr dirty="0">
                <a:sym typeface="+mn-ea"/>
              </a:rPr>
              <a:t>第三</a:t>
            </a:r>
            <a:r>
              <a:rPr lang="zh-TW" altLang="en-US" dirty="0">
                <a:sym typeface="+mn-ea"/>
              </a:rPr>
              <a:t>层</a:t>
            </a:r>
            <a:endParaRPr dirty="0">
              <a:sym typeface="+mn-ea"/>
            </a:endParaRPr>
          </a:p>
          <a:p>
            <a:pPr lvl="3"/>
            <a:r>
              <a:rPr dirty="0">
                <a:sym typeface="+mn-ea"/>
              </a:rPr>
              <a:t>第四</a:t>
            </a:r>
            <a:r>
              <a:rPr lang="zh-TW" altLang="en-US" dirty="0">
                <a:sym typeface="+mn-ea"/>
              </a:rPr>
              <a:t>层</a:t>
            </a:r>
            <a:endParaRPr dirty="0">
              <a:sym typeface="+mn-ea"/>
            </a:endParaRPr>
          </a:p>
          <a:p>
            <a:pPr lvl="4"/>
            <a:r>
              <a:rPr dirty="0">
                <a:sym typeface="+mn-ea"/>
              </a:rPr>
              <a:t>第五</a:t>
            </a:r>
            <a:r>
              <a:rPr lang="zh-TW" altLang="en-US" dirty="0">
                <a:sym typeface="+mn-ea"/>
              </a:rPr>
              <a:t>层</a:t>
            </a:r>
            <a:endParaRPr dirty="0">
              <a:sym typeface="+mn-ea"/>
            </a:endParaRPr>
          </a:p>
        </p:txBody>
      </p:sp>
      <p:sp>
        <p:nvSpPr>
          <p:cNvPr id="12" name="文本占位符 4"/>
          <p:cNvSpPr>
            <a:spLocks noGrp="1"/>
          </p:cNvSpPr>
          <p:nvPr>
            <p:ph type="body" sz="quarter" idx="3" hasCustomPrompt="1"/>
            <p:custDataLst>
              <p:tags r:id="rId3"/>
            </p:custDataLst>
          </p:nvPr>
        </p:nvSpPr>
        <p:spPr>
          <a:xfrm>
            <a:off x="6235751" y="1613500"/>
            <a:ext cx="5283243" cy="468000"/>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TW"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sym typeface="+mn-ea"/>
              </a:rPr>
              <a:t>按一下以编辑母片文字样式</a:t>
            </a:r>
            <a:endParaRPr dirty="0">
              <a:sym typeface="+mn-ea"/>
            </a:endParaRPr>
          </a:p>
        </p:txBody>
      </p:sp>
      <p:sp>
        <p:nvSpPr>
          <p:cNvPr id="13" name="内容占位符 5"/>
          <p:cNvSpPr>
            <a:spLocks noGrp="1"/>
          </p:cNvSpPr>
          <p:nvPr>
            <p:ph sz="quarter" idx="4" hasCustomPrompt="1"/>
            <p:custDataLst>
              <p:tags r:id="rId4"/>
            </p:custDataLst>
          </p:nvPr>
        </p:nvSpPr>
        <p:spPr>
          <a:xfrm>
            <a:off x="6235751" y="2141468"/>
            <a:ext cx="5283243" cy="396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按一下以编辑母片文字样式</a:t>
            </a:r>
            <a:endParaRPr dirty="0">
              <a:sym typeface="+mn-ea"/>
            </a:endParaRPr>
          </a:p>
          <a:p>
            <a:pPr lvl="1"/>
            <a:r>
              <a:rPr dirty="0">
                <a:sym typeface="+mn-ea"/>
              </a:rPr>
              <a:t>第二</a:t>
            </a:r>
            <a:r>
              <a:rPr lang="zh-TW" altLang="en-US" dirty="0">
                <a:sym typeface="+mn-ea"/>
              </a:rPr>
              <a:t>层</a:t>
            </a:r>
            <a:endParaRPr dirty="0">
              <a:sym typeface="+mn-ea"/>
            </a:endParaRPr>
          </a:p>
          <a:p>
            <a:pPr lvl="2"/>
            <a:r>
              <a:rPr dirty="0">
                <a:sym typeface="+mn-ea"/>
              </a:rPr>
              <a:t>第三</a:t>
            </a:r>
            <a:r>
              <a:rPr lang="zh-TW" altLang="en-US" dirty="0">
                <a:sym typeface="+mn-ea"/>
              </a:rPr>
              <a:t>层</a:t>
            </a:r>
            <a:endParaRPr dirty="0">
              <a:sym typeface="+mn-ea"/>
            </a:endParaRPr>
          </a:p>
          <a:p>
            <a:pPr lvl="3"/>
            <a:r>
              <a:rPr dirty="0">
                <a:sym typeface="+mn-ea"/>
              </a:rPr>
              <a:t>第四</a:t>
            </a:r>
            <a:r>
              <a:rPr lang="zh-TW" altLang="en-US" dirty="0">
                <a:sym typeface="+mn-ea"/>
              </a:rPr>
              <a:t>层</a:t>
            </a:r>
            <a:endParaRPr dirty="0">
              <a:sym typeface="+mn-ea"/>
            </a:endParaRPr>
          </a:p>
          <a:p>
            <a:pPr lvl="4"/>
            <a:r>
              <a:rPr dirty="0">
                <a:sym typeface="+mn-ea"/>
              </a:rPr>
              <a:t>第五</a:t>
            </a:r>
            <a:r>
              <a:rPr lang="zh-TW" altLang="en-US" dirty="0">
                <a:sym typeface="+mn-ea"/>
              </a:rPr>
              <a:t>层</a:t>
            </a:r>
            <a:endParaRPr dirty="0">
              <a:sym typeface="+mn-ea"/>
            </a:endParaRPr>
          </a:p>
        </p:txBody>
      </p:sp>
      <p:sp>
        <p:nvSpPr>
          <p:cNvPr id="14" name="灯片编号占位符 8"/>
          <p:cNvSpPr>
            <a:spLocks noGrp="1"/>
          </p:cNvSpPr>
          <p:nvPr>
            <p:ph type="sldNum" sz="quarter" idx="12"/>
            <p:custDataLst>
              <p:tags r:id="rId5"/>
            </p:custDataLst>
          </p:nvPr>
        </p:nvSpPr>
        <p:spPr>
          <a:xfrm>
            <a:off x="9415780" y="6495883"/>
            <a:ext cx="2700000" cy="316800"/>
          </a:xfrm>
        </p:spPr>
        <p:txBody>
          <a:bodyPr/>
          <a:lstStyle/>
          <a:p>
            <a:fld id="{49AE70B2-8BF9-45C0-BB95-33D1B9D3A854}" type="slidenum">
              <a:rPr lang="zh-TW" altLang="en-US" smtClean="0"/>
              <a:t>‹#›</a:t>
            </a:fld>
            <a:endParaRPr lang="zh-TW" altLang="en-US"/>
          </a:p>
        </p:txBody>
      </p:sp>
      <p:sp>
        <p:nvSpPr>
          <p:cNvPr id="15" name="标题 1"/>
          <p:cNvSpPr>
            <a:spLocks noGrp="1"/>
          </p:cNvSpPr>
          <p:nvPr>
            <p:ph type="title" hasCustomPrompt="1"/>
            <p:custDataLst>
              <p:tags r:id="rId6"/>
            </p:custDataLst>
          </p:nvPr>
        </p:nvSpPr>
        <p:spPr>
          <a:xfrm>
            <a:off x="540000" y="720091"/>
            <a:ext cx="11160000" cy="720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3200" b="1" i="0" u="none" strike="noStrike" kern="1200" cap="none" spc="200" normalizeH="0" baseline="0" noProof="1" dirty="0">
                <a:solidFill>
                  <a:srgbClr val="D53B43"/>
                </a:solidFill>
                <a:uFillTx/>
                <a:latin typeface="+mj-lt"/>
                <a:ea typeface="+mj-ea"/>
                <a:cs typeface="+mj-cs"/>
                <a:sym typeface="+mn-ea"/>
              </a:defRPr>
            </a:lvl1pPr>
          </a:lstStyle>
          <a:p>
            <a:pPr lvl="0"/>
            <a:r>
              <a:rPr lang="zh-TW" altLang="en-US" dirty="0">
                <a:sym typeface="+mn-ea"/>
              </a:rPr>
              <a:t>按一下以编辑母片标题样式</a:t>
            </a:r>
            <a:endParaRPr dirty="0">
              <a:sym typeface="+mn-ea"/>
            </a:endParaRPr>
          </a:p>
        </p:txBody>
      </p:sp>
      <p:pic>
        <p:nvPicPr>
          <p:cNvPr id="3" name="圖片 2" descr="D:\工作區\2022工作區\01_40周年\簡報提案\pic\內頁_紅.jpg內頁_紅"/>
          <p:cNvPicPr>
            <a:picLocks noChangeAspect="1"/>
          </p:cNvPicPr>
          <p:nvPr/>
        </p:nvPicPr>
        <p:blipFill>
          <a:blip r:embed="rId8"/>
          <a:srcRect/>
          <a:stretch>
            <a:fillRect/>
          </a:stretch>
        </p:blipFill>
        <p:spPr>
          <a:xfrm>
            <a:off x="283" y="27"/>
            <a:ext cx="12192635" cy="533400"/>
          </a:xfrm>
          <a:prstGeom prst="rect">
            <a:avLst/>
          </a:prstGeom>
        </p:spPr>
      </p:pic>
    </p:spTree>
    <p:extLst>
      <p:ext uri="{BB962C8B-B14F-4D97-AF65-F5344CB8AC3E}">
        <p14:creationId xmlns:p14="http://schemas.microsoft.com/office/powerpoint/2010/main" val="3189674379"/>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結尾頁">
    <p:bg>
      <p:bgPr>
        <a:solidFill>
          <a:schemeClr val="bg1"/>
        </a:solidFill>
        <a:effectLst/>
      </p:bgPr>
    </p:bg>
    <p:spTree>
      <p:nvGrpSpPr>
        <p:cNvPr id="1" name=""/>
        <p:cNvGrpSpPr/>
        <p:nvPr/>
      </p:nvGrpSpPr>
      <p:grpSpPr>
        <a:xfrm>
          <a:off x="0" y="0"/>
          <a:ext cx="0" cy="0"/>
          <a:chOff x="0" y="0"/>
          <a:chExt cx="0" cy="0"/>
        </a:xfrm>
      </p:grpSpPr>
      <p:pic>
        <p:nvPicPr>
          <p:cNvPr id="6" name="圖片 5" descr="D:\工作區\2022工作區\01_40周年\簡報提案\pic\結尾_紅.jpg結尾_紅"/>
          <p:cNvPicPr>
            <a:picLocks noChangeAspect="1"/>
          </p:cNvPicPr>
          <p:nvPr/>
        </p:nvPicPr>
        <p:blipFill>
          <a:blip r:embed="rId2"/>
          <a:srcRect/>
          <a:stretch>
            <a:fillRect/>
          </a:stretch>
        </p:blipFill>
        <p:spPr>
          <a:xfrm>
            <a:off x="-7620" y="837"/>
            <a:ext cx="12188191" cy="6855460"/>
          </a:xfrm>
          <a:prstGeom prst="rect">
            <a:avLst/>
          </a:prstGeom>
        </p:spPr>
      </p:pic>
      <p:sp>
        <p:nvSpPr>
          <p:cNvPr id="9" name="標題版面配置區 1"/>
          <p:cNvSpPr>
            <a:spLocks noGrp="1"/>
          </p:cNvSpPr>
          <p:nvPr>
            <p:ph type="title" hasCustomPrompt="1"/>
          </p:nvPr>
        </p:nvSpPr>
        <p:spPr>
          <a:xfrm>
            <a:off x="694731" y="2340000"/>
            <a:ext cx="10800000" cy="1620000"/>
          </a:xfrm>
          <a:prstGeom prst="rect">
            <a:avLst/>
          </a:prstGeom>
        </p:spPr>
        <p:txBody>
          <a:bodyPr vert="horz" lIns="91440" tIns="45720" rIns="91440" bIns="45720" rtlCol="0" anchor="ctr">
            <a:noAutofit/>
          </a:bodyPr>
          <a:lstStyle>
            <a:lvl1pPr algn="ctr">
              <a:defRPr sz="5400" b="1" u="none" strike="noStrike" kern="1200" cap="none" spc="600" normalizeH="0">
                <a:solidFill>
                  <a:schemeClr val="bg1"/>
                </a:solidFill>
                <a:uFillTx/>
                <a:latin typeface="+標題中文字型" charset="0"/>
                <a:ea typeface="+mj-ea"/>
              </a:defRPr>
            </a:lvl1pPr>
          </a:lstStyle>
          <a:p>
            <a:r>
              <a:rPr lang="zh-TW" altLang="en-US"/>
              <a:t>按一下以编辑母片标题样式</a:t>
            </a:r>
          </a:p>
        </p:txBody>
      </p:sp>
      <p:sp>
        <p:nvSpPr>
          <p:cNvPr id="10" name="文字版面配置區 9"/>
          <p:cNvSpPr>
            <a:spLocks noGrp="1"/>
          </p:cNvSpPr>
          <p:nvPr>
            <p:ph type="body" idx="1" hasCustomPrompt="1"/>
          </p:nvPr>
        </p:nvSpPr>
        <p:spPr>
          <a:xfrm>
            <a:off x="694731" y="4013835"/>
            <a:ext cx="10800000" cy="659131"/>
          </a:xfrm>
          <a:prstGeom prst="rect">
            <a:avLst/>
          </a:prstGeom>
        </p:spPr>
        <p:txBody>
          <a:bodyPr vert="horz" lIns="91440" tIns="45720" rIns="91440" bIns="45720" rtlCol="0">
            <a:normAutofit/>
          </a:bodyPr>
          <a:lstStyle>
            <a:lvl1pPr algn="ctr">
              <a:defRPr>
                <a:solidFill>
                  <a:schemeClr val="bg1"/>
                </a:solidFill>
              </a:defRPr>
            </a:lvl1pPr>
          </a:lstStyle>
          <a:p>
            <a:pPr lvl="0"/>
            <a:r>
              <a:rPr lang="zh-TW" altLang="en-US"/>
              <a:t>按一下以编辑母片文字样式</a:t>
            </a:r>
          </a:p>
        </p:txBody>
      </p:sp>
      <p:pic>
        <p:nvPicPr>
          <p:cNvPr id="2" name="圖片 1" descr="鼎捷logo反白"/>
          <p:cNvPicPr>
            <a:picLocks noChangeAspect="1"/>
          </p:cNvPicPr>
          <p:nvPr/>
        </p:nvPicPr>
        <p:blipFill>
          <a:blip r:embed="rId3"/>
          <a:stretch>
            <a:fillRect/>
          </a:stretch>
        </p:blipFill>
        <p:spPr>
          <a:xfrm>
            <a:off x="288000" y="180000"/>
            <a:ext cx="1620000" cy="442260"/>
          </a:xfrm>
          <a:prstGeom prst="rect">
            <a:avLst/>
          </a:prstGeom>
        </p:spPr>
      </p:pic>
      <p:pic>
        <p:nvPicPr>
          <p:cNvPr id="4" name="圖片 3" descr="D:\工作區\2022工作區\01_40周年\簡報提案\pic\字與slogan\贏在數字價值簡體反白.png贏在數字價值簡體反白"/>
          <p:cNvPicPr>
            <a:picLocks noChangeAspect="1"/>
          </p:cNvPicPr>
          <p:nvPr/>
        </p:nvPicPr>
        <p:blipFill>
          <a:blip r:embed="rId4"/>
          <a:srcRect/>
          <a:stretch>
            <a:fillRect/>
          </a:stretch>
        </p:blipFill>
        <p:spPr>
          <a:xfrm>
            <a:off x="10080199" y="6570245"/>
            <a:ext cx="1919605" cy="143511"/>
          </a:xfrm>
          <a:prstGeom prst="rect">
            <a:avLst/>
          </a:prstGeom>
        </p:spPr>
      </p:pic>
    </p:spTree>
    <p:extLst>
      <p:ext uri="{BB962C8B-B14F-4D97-AF65-F5344CB8AC3E}">
        <p14:creationId xmlns:p14="http://schemas.microsoft.com/office/powerpoint/2010/main" val="175961250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1117600" y="8475133"/>
            <a:ext cx="3657600" cy="486833"/>
          </a:xfrm>
        </p:spPr>
        <p:txBody>
          <a:bodyPr/>
          <a:lstStyle/>
          <a:p>
            <a:fld id="{B15B0987-8396-4ABB-99FB-92D66F3CCC99}" type="datetimeFigureOut">
              <a:rPr lang="zh-TW" altLang="en-US" smtClean="0"/>
              <a:t>2023/4/19</a:t>
            </a:fld>
            <a:endParaRPr lang="zh-TW" altLang="en-US"/>
          </a:p>
        </p:txBody>
      </p:sp>
      <p:sp>
        <p:nvSpPr>
          <p:cNvPr id="4" name="頁尾版面配置區 3"/>
          <p:cNvSpPr>
            <a:spLocks noGrp="1"/>
          </p:cNvSpPr>
          <p:nvPr>
            <p:ph type="ftr" sz="quarter" idx="11"/>
          </p:nvPr>
        </p:nvSpPr>
        <p:spPr>
          <a:xfrm>
            <a:off x="5384800" y="8475133"/>
            <a:ext cx="5486400" cy="486833"/>
          </a:xfrm>
        </p:spPr>
        <p:txBody>
          <a:bodyPr/>
          <a:lstStyle/>
          <a:p>
            <a:endParaRPr lang="zh-TW" altLang="en-US"/>
          </a:p>
        </p:txBody>
      </p:sp>
      <p:sp>
        <p:nvSpPr>
          <p:cNvPr id="5" name="投影片編號版面配置區 4"/>
          <p:cNvSpPr>
            <a:spLocks noGrp="1"/>
          </p:cNvSpPr>
          <p:nvPr>
            <p:ph type="sldNum" sz="quarter" idx="12"/>
          </p:nvPr>
        </p:nvSpPr>
        <p:spPr/>
        <p:txBody>
          <a:bodyPr/>
          <a:lstStyle/>
          <a:p>
            <a:fld id="{49AE70B2-8BF9-45C0-BB95-33D1B9D3A854}" type="slidenum">
              <a:rPr lang="zh-TW" altLang="en-US" smtClean="0"/>
              <a:t>‹#›</a:t>
            </a:fld>
            <a:endParaRPr lang="zh-TW" altLang="en-US" dirty="0"/>
          </a:p>
        </p:txBody>
      </p:sp>
    </p:spTree>
    <p:extLst>
      <p:ext uri="{BB962C8B-B14F-4D97-AF65-F5344CB8AC3E}">
        <p14:creationId xmlns:p14="http://schemas.microsoft.com/office/powerpoint/2010/main" val="669094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alpha val="90000"/>
                </a:schemeClr>
              </a:gs>
              <a:gs pos="100000">
                <a:schemeClr val="accent1">
                  <a:alpha val="9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
          </a:p>
        </p:txBody>
      </p:sp>
      <p:sp>
        <p:nvSpPr>
          <p:cNvPr id="8" name="任意多边形: 形状 7"/>
          <p:cNvSpPr/>
          <p:nvPr userDrawn="1"/>
        </p:nvSpPr>
        <p:spPr>
          <a:xfrm>
            <a:off x="0" y="0"/>
            <a:ext cx="12191999" cy="1472620"/>
          </a:xfrm>
          <a:custGeom>
            <a:avLst/>
            <a:gdLst>
              <a:gd name="connsiteX0" fmla="*/ 0 w 12146786"/>
              <a:gd name="connsiteY0" fmla="*/ 0 h 1179752"/>
              <a:gd name="connsiteX1" fmla="*/ 12146786 w 12146786"/>
              <a:gd name="connsiteY1" fmla="*/ 0 h 1179752"/>
              <a:gd name="connsiteX2" fmla="*/ 11728387 w 12146786"/>
              <a:gd name="connsiteY2" fmla="*/ 193777 h 1179752"/>
              <a:gd name="connsiteX3" fmla="*/ 6073392 w 12146786"/>
              <a:gd name="connsiteY3" fmla="*/ 1179752 h 1179752"/>
              <a:gd name="connsiteX4" fmla="*/ 418397 w 12146786"/>
              <a:gd name="connsiteY4" fmla="*/ 193777 h 1179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6786" h="1179752">
                <a:moveTo>
                  <a:pt x="0" y="0"/>
                </a:moveTo>
                <a:lnTo>
                  <a:pt x="12146786" y="0"/>
                </a:lnTo>
                <a:lnTo>
                  <a:pt x="11728387" y="193777"/>
                </a:lnTo>
                <a:cubicBezTo>
                  <a:pt x="10281148" y="802963"/>
                  <a:pt x="8281805" y="1179752"/>
                  <a:pt x="6073392" y="1179752"/>
                </a:cubicBezTo>
                <a:cubicBezTo>
                  <a:pt x="3864980" y="1179752"/>
                  <a:pt x="1865637" y="802963"/>
                  <a:pt x="418397" y="193777"/>
                </a:cubicBezTo>
                <a:close/>
              </a:path>
            </a:pathLst>
          </a:custGeom>
          <a:blipFill dpi="0" rotWithShape="1">
            <a:blip r:embed="rId2">
              <a:extLst>
                <a:ext uri="{BEBA8EAE-BF5A-486C-A8C5-ECC9F3942E4B}">
                  <a14:imgProps xmlns:a14="http://schemas.microsoft.com/office/drawing/2010/main">
                    <a14:imgLayer r:embed="rId3">
                      <a14:imgEffect>
                        <a14:sharpenSoften amount="-25000"/>
                      </a14:imgEffect>
                    </a14:imgLayer>
                  </a14:imgProps>
                </a:ext>
              </a:extLst>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
          </a:p>
        </p:txBody>
      </p:sp>
      <p:sp>
        <p:nvSpPr>
          <p:cNvPr id="9" name="任意多边形: 形状 8"/>
          <p:cNvSpPr/>
          <p:nvPr userDrawn="1"/>
        </p:nvSpPr>
        <p:spPr>
          <a:xfrm>
            <a:off x="1" y="0"/>
            <a:ext cx="12191999" cy="1588087"/>
          </a:xfrm>
          <a:custGeom>
            <a:avLst/>
            <a:gdLst>
              <a:gd name="connsiteX0" fmla="*/ 0 w 12191999"/>
              <a:gd name="connsiteY0" fmla="*/ 0 h 1588087"/>
              <a:gd name="connsiteX1" fmla="*/ 419954 w 12191999"/>
              <a:gd name="connsiteY1" fmla="*/ 241881 h 1588087"/>
              <a:gd name="connsiteX2" fmla="*/ 6095999 w 12191999"/>
              <a:gd name="connsiteY2" fmla="*/ 1472620 h 1588087"/>
              <a:gd name="connsiteX3" fmla="*/ 11772043 w 12191999"/>
              <a:gd name="connsiteY3" fmla="*/ 241881 h 1588087"/>
              <a:gd name="connsiteX4" fmla="*/ 12191999 w 12191999"/>
              <a:gd name="connsiteY4" fmla="*/ 0 h 1588087"/>
              <a:gd name="connsiteX5" fmla="*/ 11772043 w 12191999"/>
              <a:gd name="connsiteY5" fmla="*/ 260847 h 1588087"/>
              <a:gd name="connsiteX6" fmla="*/ 6095999 w 12191999"/>
              <a:gd name="connsiteY6" fmla="*/ 1588087 h 1588087"/>
              <a:gd name="connsiteX7" fmla="*/ 419954 w 12191999"/>
              <a:gd name="connsiteY7" fmla="*/ 260847 h 158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1588087">
                <a:moveTo>
                  <a:pt x="0" y="0"/>
                </a:moveTo>
                <a:lnTo>
                  <a:pt x="419954" y="241881"/>
                </a:lnTo>
                <a:cubicBezTo>
                  <a:pt x="1872581" y="1002295"/>
                  <a:pt x="3879366" y="1472620"/>
                  <a:pt x="6095999" y="1472620"/>
                </a:cubicBezTo>
                <a:cubicBezTo>
                  <a:pt x="8312632" y="1472620"/>
                  <a:pt x="10319417" y="1002295"/>
                  <a:pt x="11772043" y="241881"/>
                </a:cubicBezTo>
                <a:lnTo>
                  <a:pt x="12191999" y="0"/>
                </a:lnTo>
                <a:lnTo>
                  <a:pt x="11772043" y="260847"/>
                </a:lnTo>
                <a:cubicBezTo>
                  <a:pt x="10319417" y="1080884"/>
                  <a:pt x="8312632" y="1588087"/>
                  <a:pt x="6095999" y="1588087"/>
                </a:cubicBezTo>
                <a:cubicBezTo>
                  <a:pt x="3879366" y="1588087"/>
                  <a:pt x="1872581" y="1080884"/>
                  <a:pt x="419954" y="260847"/>
                </a:cubicBezTo>
                <a:close/>
              </a:path>
            </a:pathLst>
          </a:custGeom>
          <a:solidFill>
            <a:schemeClr val="accent3"/>
          </a:solidFill>
          <a:ln>
            <a:no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
          </a:p>
        </p:txBody>
      </p:sp>
      <p:sp>
        <p:nvSpPr>
          <p:cNvPr id="2" name="标题 1"/>
          <p:cNvSpPr>
            <a:spLocks noGrp="1"/>
          </p:cNvSpPr>
          <p:nvPr>
            <p:ph type="title"/>
          </p:nvPr>
        </p:nvSpPr>
        <p:spPr>
          <a:xfrm>
            <a:off x="838200" y="250825"/>
            <a:ext cx="10515600" cy="701675"/>
          </a:xfrm>
          <a:prstGeom prst="rect">
            <a:avLst/>
          </a:prstGeom>
        </p:spPr>
        <p:txBody>
          <a:bodyPr/>
          <a:lstStyle>
            <a:lvl1pPr marL="0" algn="ctr" defTabSz="914400" rtl="0" eaLnBrk="1" latinLnBrk="0" hangingPunct="1">
              <a:defRPr kumimoji="0" lang="zh-CN" altLang="en-US" sz="4800" i="0" u="none" strike="noStrike" kern="1200" cap="none" spc="0" normalizeH="0" baseline="0" dirty="0">
                <a:ln w="44450">
                  <a:noFill/>
                </a:ln>
                <a:solidFill>
                  <a:schemeClr val="bg1"/>
                </a:solidFill>
                <a:effectLst>
                  <a:outerShdw blurRad="190500" dist="50800" dir="5400000" sx="102000" sy="102000" algn="t" rotWithShape="0">
                    <a:prstClr val="black"/>
                  </a:outerShdw>
                </a:effectLst>
                <a:uLnTx/>
                <a:uFillTx/>
                <a:latin typeface="+mj-ea"/>
                <a:ea typeface="+mj-ea"/>
                <a:cs typeface="+mn-cs"/>
              </a:defRPr>
            </a:lvl1pPr>
          </a:lstStyle>
          <a:p>
            <a:r>
              <a:rPr lang="zh-CN" altLang="en-US" dirty="0"/>
              <a:t>单击此处编辑母版标题样式</a:t>
            </a:r>
          </a:p>
        </p:txBody>
      </p:sp>
      <p:sp>
        <p:nvSpPr>
          <p:cNvPr id="20" name="文本占位符 11"/>
          <p:cNvSpPr>
            <a:spLocks noGrp="1"/>
          </p:cNvSpPr>
          <p:nvPr>
            <p:ph type="body" sz="quarter" idx="10"/>
          </p:nvPr>
        </p:nvSpPr>
        <p:spPr>
          <a:xfrm>
            <a:off x="4379056" y="863600"/>
            <a:ext cx="3433887" cy="336400"/>
          </a:xfrm>
          <a:prstGeom prst="rect">
            <a:avLst/>
          </a:prstGeom>
        </p:spPr>
        <p:txBody>
          <a:bodyPr/>
          <a:lstStyle>
            <a:lvl1pPr marL="0" indent="0" algn="ctr" defTabSz="914400" rtl="0" eaLnBrk="1" latinLnBrk="0" hangingPunct="1">
              <a:buFontTx/>
              <a:buNone/>
              <a:defRPr lang="zh-CN" altLang="en-US" sz="2000" kern="1200" dirty="0">
                <a:ln w="44450">
                  <a:noFill/>
                </a:ln>
                <a:solidFill>
                  <a:schemeClr val="bg1"/>
                </a:solidFill>
                <a:effectLst>
                  <a:outerShdw blurRad="190500" dist="50800" dir="5400000" sx="102000" sy="102000" algn="t" rotWithShape="0">
                    <a:prstClr val="black"/>
                  </a:outerShdw>
                </a:effectLst>
                <a:latin typeface="+mn-lt"/>
                <a:ea typeface="+mn-ea"/>
                <a:cs typeface="Arial" panose="020B0604020202020204" pitchFamily="34" charset="0"/>
              </a:defRPr>
            </a:lvl1pPr>
          </a:lstStyle>
          <a:p>
            <a:pPr lvl="0"/>
            <a:r>
              <a:rPr lang="zh-CN" altLang="en-US" dirty="0"/>
              <a:t>单击此处编辑母版文本样式</a:t>
            </a:r>
          </a:p>
        </p:txBody>
      </p:sp>
    </p:spTree>
    <p:extLst>
      <p:ext uri="{BB962C8B-B14F-4D97-AF65-F5344CB8AC3E}">
        <p14:creationId xmlns:p14="http://schemas.microsoft.com/office/powerpoint/2010/main" val="22244352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p:cNvCxnSpPr/>
          <p:nvPr userDrawn="1"/>
        </p:nvCxnSpPr>
        <p:spPr>
          <a:xfrm>
            <a:off x="0" y="926447"/>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12" name="文本占位符 11"/>
          <p:cNvSpPr>
            <a:spLocks noGrp="1"/>
          </p:cNvSpPr>
          <p:nvPr>
            <p:ph type="body" sz="quarter" idx="10" hasCustomPrompt="1"/>
          </p:nvPr>
        </p:nvSpPr>
        <p:spPr>
          <a:xfrm>
            <a:off x="590551"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kumimoji="0" lang="zh-CN" altLang="en-US" sz="2800" b="1" i="0" u="none" strike="noStrike" kern="1200" cap="none" spc="0" normalizeH="0" baseline="0" noProof="0">
                <a:ln>
                  <a:noFill/>
                </a:ln>
                <a:solidFill>
                  <a:schemeClr val="accent1"/>
                </a:solidFill>
                <a:effectLst/>
                <a:uLnTx/>
                <a:uFillTx/>
                <a:latin typeface="Arial" panose="020B0604020202020204"/>
                <a:ea typeface="Microsoft YaHei"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6" name="矩形 5"/>
          <p:cNvSpPr/>
          <p:nvPr userDrawn="1"/>
        </p:nvSpPr>
        <p:spPr>
          <a:xfrm>
            <a:off x="4641851"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7" name="矩形 6"/>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10" name="图片占位符 2"/>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p:cNvSpPr>
            <a:spLocks noGrp="1"/>
          </p:cNvSpPr>
          <p:nvPr userDrawn="1">
            <p:ph type="pic" sz="quarter" idx="12"/>
          </p:nvPr>
        </p:nvSpPr>
        <p:spPr>
          <a:xfrm>
            <a:off x="4641851" y="1718731"/>
            <a:ext cx="2908300" cy="1938337"/>
          </a:xfrm>
          <a:prstGeom prst="rect">
            <a:avLst/>
          </a:prstGeom>
          <a:blipFill>
            <a:blip r:embed="rId3"/>
            <a:stretch>
              <a:fillRect/>
            </a:stretch>
          </a:blipFill>
        </p:spPr>
        <p:txBody>
          <a:bodyPr/>
          <a:lstStyle/>
          <a:p>
            <a:endParaRPr lang="zh-CN" altLang="en-US"/>
          </a:p>
        </p:txBody>
      </p:sp>
      <p:sp>
        <p:nvSpPr>
          <p:cNvPr id="13" name="图片占位符 2"/>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2591000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grpSp>
        <p:nvGrpSpPr>
          <p:cNvPr id="2" name="组合 1"/>
          <p:cNvGrpSpPr>
            <a:grpSpLocks noChangeAspect="1"/>
          </p:cNvGrpSpPr>
          <p:nvPr userDrawn="1"/>
        </p:nvGrpSpPr>
        <p:grpSpPr>
          <a:xfrm>
            <a:off x="1053605" y="248819"/>
            <a:ext cx="895845" cy="632149"/>
            <a:chOff x="5455444" y="233363"/>
            <a:chExt cx="1281113" cy="904009"/>
          </a:xfrm>
        </p:grpSpPr>
        <p:grpSp>
          <p:nvGrpSpPr>
            <p:cNvPr id="3" name="组合 2"/>
            <p:cNvGrpSpPr/>
            <p:nvPr/>
          </p:nvGrpSpPr>
          <p:grpSpPr>
            <a:xfrm>
              <a:off x="5455444" y="233363"/>
              <a:ext cx="1281113" cy="661987"/>
              <a:chOff x="5194301" y="233363"/>
              <a:chExt cx="1281113" cy="661987"/>
            </a:xfrm>
          </p:grpSpPr>
          <p:sp>
            <p:nvSpPr>
              <p:cNvPr id="13" name="Freeform 24"/>
              <p:cNvSpPr/>
              <p:nvPr/>
            </p:nvSpPr>
            <p:spPr bwMode="auto">
              <a:xfrm>
                <a:off x="5964238" y="487363"/>
                <a:ext cx="260350" cy="223837"/>
              </a:xfrm>
              <a:custGeom>
                <a:avLst/>
                <a:gdLst>
                  <a:gd name="T0" fmla="*/ 183 w 204"/>
                  <a:gd name="T1" fmla="*/ 0 h 175"/>
                  <a:gd name="T2" fmla="*/ 191 w 204"/>
                  <a:gd name="T3" fmla="*/ 22 h 175"/>
                  <a:gd name="T4" fmla="*/ 203 w 204"/>
                  <a:gd name="T5" fmla="*/ 114 h 175"/>
                  <a:gd name="T6" fmla="*/ 198 w 204"/>
                  <a:gd name="T7" fmla="*/ 165 h 175"/>
                  <a:gd name="T8" fmla="*/ 196 w 204"/>
                  <a:gd name="T9" fmla="*/ 175 h 175"/>
                  <a:gd name="T10" fmla="*/ 186 w 204"/>
                  <a:gd name="T11" fmla="*/ 169 h 175"/>
                  <a:gd name="T12" fmla="*/ 27 w 204"/>
                  <a:gd name="T13" fmla="*/ 117 h 175"/>
                  <a:gd name="T14" fmla="*/ 0 w 204"/>
                  <a:gd name="T15" fmla="*/ 113 h 175"/>
                  <a:gd name="T16" fmla="*/ 14 w 204"/>
                  <a:gd name="T17" fmla="*/ 96 h 175"/>
                  <a:gd name="T18" fmla="*/ 158 w 204"/>
                  <a:gd name="T19" fmla="*/ 6 h 175"/>
                  <a:gd name="T20" fmla="*/ 183 w 204"/>
                  <a:gd name="T21"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175">
                    <a:moveTo>
                      <a:pt x="183" y="0"/>
                    </a:moveTo>
                    <a:cubicBezTo>
                      <a:pt x="191" y="22"/>
                      <a:pt x="191" y="22"/>
                      <a:pt x="191" y="22"/>
                    </a:cubicBezTo>
                    <a:cubicBezTo>
                      <a:pt x="199" y="51"/>
                      <a:pt x="204" y="82"/>
                      <a:pt x="203" y="114"/>
                    </a:cubicBezTo>
                    <a:cubicBezTo>
                      <a:pt x="203" y="132"/>
                      <a:pt x="201" y="149"/>
                      <a:pt x="198" y="165"/>
                    </a:cubicBezTo>
                    <a:cubicBezTo>
                      <a:pt x="196" y="175"/>
                      <a:pt x="196" y="175"/>
                      <a:pt x="196" y="175"/>
                    </a:cubicBezTo>
                    <a:cubicBezTo>
                      <a:pt x="186" y="169"/>
                      <a:pt x="186" y="169"/>
                      <a:pt x="186" y="169"/>
                    </a:cubicBezTo>
                    <a:cubicBezTo>
                      <a:pt x="137" y="145"/>
                      <a:pt x="84" y="127"/>
                      <a:pt x="27" y="117"/>
                    </a:cubicBezTo>
                    <a:cubicBezTo>
                      <a:pt x="0" y="113"/>
                      <a:pt x="0" y="113"/>
                      <a:pt x="0" y="113"/>
                    </a:cubicBezTo>
                    <a:cubicBezTo>
                      <a:pt x="14" y="96"/>
                      <a:pt x="14" y="96"/>
                      <a:pt x="14" y="96"/>
                    </a:cubicBezTo>
                    <a:cubicBezTo>
                      <a:pt x="52" y="54"/>
                      <a:pt x="102" y="22"/>
                      <a:pt x="158" y="6"/>
                    </a:cubicBezTo>
                    <a:lnTo>
                      <a:pt x="183" y="0"/>
                    </a:lnTo>
                    <a:close/>
                  </a:path>
                </a:pathLst>
              </a:custGeom>
              <a:solidFill>
                <a:srgbClr val="1F99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14" name="Freeform 25"/>
              <p:cNvSpPr/>
              <p:nvPr/>
            </p:nvSpPr>
            <p:spPr bwMode="auto">
              <a:xfrm>
                <a:off x="5927726" y="273050"/>
                <a:ext cx="250825" cy="255587"/>
              </a:xfrm>
              <a:custGeom>
                <a:avLst/>
                <a:gdLst>
                  <a:gd name="T0" fmla="*/ 52 w 197"/>
                  <a:gd name="T1" fmla="*/ 0 h 200"/>
                  <a:gd name="T2" fmla="*/ 76 w 197"/>
                  <a:gd name="T3" fmla="*/ 12 h 200"/>
                  <a:gd name="T4" fmla="*/ 183 w 197"/>
                  <a:gd name="T5" fmla="*/ 113 h 200"/>
                  <a:gd name="T6" fmla="*/ 197 w 197"/>
                  <a:gd name="T7" fmla="*/ 137 h 200"/>
                  <a:gd name="T8" fmla="*/ 194 w 197"/>
                  <a:gd name="T9" fmla="*/ 139 h 200"/>
                  <a:gd name="T10" fmla="*/ 8 w 197"/>
                  <a:gd name="T11" fmla="*/ 200 h 200"/>
                  <a:gd name="T12" fmla="*/ 0 w 197"/>
                  <a:gd name="T13" fmla="*/ 200 h 200"/>
                  <a:gd name="T14" fmla="*/ 0 w 197"/>
                  <a:gd name="T15" fmla="*/ 196 h 200"/>
                  <a:gd name="T16" fmla="*/ 49 w 197"/>
                  <a:gd name="T17" fmla="*/ 4 h 200"/>
                  <a:gd name="T18" fmla="*/ 52 w 197"/>
                  <a:gd name="T1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00">
                    <a:moveTo>
                      <a:pt x="52" y="0"/>
                    </a:moveTo>
                    <a:cubicBezTo>
                      <a:pt x="76" y="12"/>
                      <a:pt x="76" y="12"/>
                      <a:pt x="76" y="12"/>
                    </a:cubicBezTo>
                    <a:cubicBezTo>
                      <a:pt x="119" y="37"/>
                      <a:pt x="156" y="71"/>
                      <a:pt x="183" y="113"/>
                    </a:cubicBezTo>
                    <a:cubicBezTo>
                      <a:pt x="197" y="137"/>
                      <a:pt x="197" y="137"/>
                      <a:pt x="197" y="137"/>
                    </a:cubicBezTo>
                    <a:cubicBezTo>
                      <a:pt x="194" y="139"/>
                      <a:pt x="194" y="139"/>
                      <a:pt x="194" y="139"/>
                    </a:cubicBezTo>
                    <a:cubicBezTo>
                      <a:pt x="139" y="173"/>
                      <a:pt x="76" y="194"/>
                      <a:pt x="8" y="200"/>
                    </a:cubicBezTo>
                    <a:cubicBezTo>
                      <a:pt x="0" y="200"/>
                      <a:pt x="0" y="200"/>
                      <a:pt x="0" y="200"/>
                    </a:cubicBezTo>
                    <a:cubicBezTo>
                      <a:pt x="0" y="196"/>
                      <a:pt x="0" y="196"/>
                      <a:pt x="0" y="196"/>
                    </a:cubicBezTo>
                    <a:cubicBezTo>
                      <a:pt x="1" y="127"/>
                      <a:pt x="19" y="62"/>
                      <a:pt x="49" y="4"/>
                    </a:cubicBezTo>
                    <a:lnTo>
                      <a:pt x="52" y="0"/>
                    </a:lnTo>
                    <a:close/>
                  </a:path>
                </a:pathLst>
              </a:custGeom>
              <a:solidFill>
                <a:srgbClr val="7BB8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15" name="Freeform 26"/>
              <p:cNvSpPr/>
              <p:nvPr/>
            </p:nvSpPr>
            <p:spPr bwMode="auto">
              <a:xfrm>
                <a:off x="5194301" y="649288"/>
                <a:ext cx="1281113" cy="246062"/>
              </a:xfrm>
              <a:custGeom>
                <a:avLst/>
                <a:gdLst>
                  <a:gd name="T0" fmla="*/ 511 w 1008"/>
                  <a:gd name="T1" fmla="*/ 0 h 193"/>
                  <a:gd name="T2" fmla="*/ 944 w 1008"/>
                  <a:gd name="T3" fmla="*/ 147 h 193"/>
                  <a:gd name="T4" fmla="*/ 989 w 1008"/>
                  <a:gd name="T5" fmla="*/ 178 h 193"/>
                  <a:gd name="T6" fmla="*/ 990 w 1008"/>
                  <a:gd name="T7" fmla="*/ 178 h 193"/>
                  <a:gd name="T8" fmla="*/ 995 w 1008"/>
                  <a:gd name="T9" fmla="*/ 181 h 193"/>
                  <a:gd name="T10" fmla="*/ 1007 w 1008"/>
                  <a:gd name="T11" fmla="*/ 192 h 193"/>
                  <a:gd name="T12" fmla="*/ 991 w 1008"/>
                  <a:gd name="T13" fmla="*/ 189 h 193"/>
                  <a:gd name="T14" fmla="*/ 989 w 1008"/>
                  <a:gd name="T15" fmla="*/ 188 h 193"/>
                  <a:gd name="T16" fmla="*/ 989 w 1008"/>
                  <a:gd name="T17" fmla="*/ 188 h 193"/>
                  <a:gd name="T18" fmla="*/ 503 w 1008"/>
                  <a:gd name="T19" fmla="*/ 101 h 193"/>
                  <a:gd name="T20" fmla="*/ 17 w 1008"/>
                  <a:gd name="T21" fmla="*/ 188 h 193"/>
                  <a:gd name="T22" fmla="*/ 17 w 1008"/>
                  <a:gd name="T23" fmla="*/ 188 h 193"/>
                  <a:gd name="T24" fmla="*/ 16 w 1008"/>
                  <a:gd name="T25" fmla="*/ 188 h 193"/>
                  <a:gd name="T26" fmla="*/ 0 w 1008"/>
                  <a:gd name="T27" fmla="*/ 191 h 193"/>
                  <a:gd name="T28" fmla="*/ 3 w 1008"/>
                  <a:gd name="T29" fmla="*/ 188 h 193"/>
                  <a:gd name="T30" fmla="*/ 6 w 1008"/>
                  <a:gd name="T31" fmla="*/ 185 h 193"/>
                  <a:gd name="T32" fmla="*/ 6 w 1008"/>
                  <a:gd name="T33" fmla="*/ 185 h 193"/>
                  <a:gd name="T34" fmla="*/ 62 w 1008"/>
                  <a:gd name="T35" fmla="*/ 147 h 193"/>
                  <a:gd name="T36" fmla="*/ 511 w 1008"/>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8" h="193">
                    <a:moveTo>
                      <a:pt x="511" y="0"/>
                    </a:moveTo>
                    <a:cubicBezTo>
                      <a:pt x="668" y="0"/>
                      <a:pt x="810" y="63"/>
                      <a:pt x="944" y="147"/>
                    </a:cubicBezTo>
                    <a:cubicBezTo>
                      <a:pt x="989" y="178"/>
                      <a:pt x="989" y="178"/>
                      <a:pt x="989" y="178"/>
                    </a:cubicBezTo>
                    <a:cubicBezTo>
                      <a:pt x="990" y="178"/>
                      <a:pt x="990" y="178"/>
                      <a:pt x="990" y="178"/>
                    </a:cubicBezTo>
                    <a:cubicBezTo>
                      <a:pt x="995" y="181"/>
                      <a:pt x="995" y="181"/>
                      <a:pt x="995" y="181"/>
                    </a:cubicBezTo>
                    <a:cubicBezTo>
                      <a:pt x="1003" y="187"/>
                      <a:pt x="1008" y="191"/>
                      <a:pt x="1007" y="192"/>
                    </a:cubicBezTo>
                    <a:cubicBezTo>
                      <a:pt x="1006" y="193"/>
                      <a:pt x="1001" y="192"/>
                      <a:pt x="991" y="189"/>
                    </a:cubicBezTo>
                    <a:cubicBezTo>
                      <a:pt x="989" y="188"/>
                      <a:pt x="989" y="188"/>
                      <a:pt x="989" y="188"/>
                    </a:cubicBezTo>
                    <a:cubicBezTo>
                      <a:pt x="989" y="188"/>
                      <a:pt x="989" y="188"/>
                      <a:pt x="989" y="188"/>
                    </a:cubicBezTo>
                    <a:cubicBezTo>
                      <a:pt x="839" y="132"/>
                      <a:pt x="675" y="101"/>
                      <a:pt x="503" y="101"/>
                    </a:cubicBezTo>
                    <a:cubicBezTo>
                      <a:pt x="330" y="101"/>
                      <a:pt x="166" y="132"/>
                      <a:pt x="17" y="188"/>
                    </a:cubicBezTo>
                    <a:cubicBezTo>
                      <a:pt x="17" y="188"/>
                      <a:pt x="17" y="188"/>
                      <a:pt x="17" y="188"/>
                    </a:cubicBezTo>
                    <a:cubicBezTo>
                      <a:pt x="16" y="188"/>
                      <a:pt x="16" y="188"/>
                      <a:pt x="16" y="188"/>
                    </a:cubicBezTo>
                    <a:cubicBezTo>
                      <a:pt x="6" y="192"/>
                      <a:pt x="1" y="193"/>
                      <a:pt x="0" y="191"/>
                    </a:cubicBezTo>
                    <a:cubicBezTo>
                      <a:pt x="0" y="191"/>
                      <a:pt x="1" y="189"/>
                      <a:pt x="3" y="188"/>
                    </a:cubicBezTo>
                    <a:cubicBezTo>
                      <a:pt x="6" y="185"/>
                      <a:pt x="6" y="185"/>
                      <a:pt x="6" y="185"/>
                    </a:cubicBezTo>
                    <a:cubicBezTo>
                      <a:pt x="6" y="185"/>
                      <a:pt x="6" y="185"/>
                      <a:pt x="6" y="185"/>
                    </a:cubicBezTo>
                    <a:cubicBezTo>
                      <a:pt x="62" y="147"/>
                      <a:pt x="62" y="147"/>
                      <a:pt x="62" y="147"/>
                    </a:cubicBezTo>
                    <a:cubicBezTo>
                      <a:pt x="197" y="63"/>
                      <a:pt x="353" y="0"/>
                      <a:pt x="511" y="0"/>
                    </a:cubicBezTo>
                    <a:close/>
                  </a:path>
                </a:pathLst>
              </a:custGeom>
              <a:solidFill>
                <a:srgbClr val="7E7E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16" name="Freeform 27"/>
              <p:cNvSpPr/>
              <p:nvPr/>
            </p:nvSpPr>
            <p:spPr bwMode="auto">
              <a:xfrm>
                <a:off x="5703888" y="233363"/>
                <a:ext cx="255588" cy="257175"/>
              </a:xfrm>
              <a:custGeom>
                <a:avLst/>
                <a:gdLst>
                  <a:gd name="T0" fmla="*/ 0 w 201"/>
                  <a:gd name="T1" fmla="*/ 21 h 201"/>
                  <a:gd name="T2" fmla="*/ 26 w 201"/>
                  <a:gd name="T3" fmla="*/ 13 h 201"/>
                  <a:gd name="T4" fmla="*/ 174 w 201"/>
                  <a:gd name="T5" fmla="*/ 11 h 201"/>
                  <a:gd name="T6" fmla="*/ 201 w 201"/>
                  <a:gd name="T7" fmla="*/ 18 h 201"/>
                  <a:gd name="T8" fmla="*/ 200 w 201"/>
                  <a:gd name="T9" fmla="*/ 22 h 201"/>
                  <a:gd name="T10" fmla="*/ 108 w 201"/>
                  <a:gd name="T11" fmla="*/ 195 h 201"/>
                  <a:gd name="T12" fmla="*/ 102 w 201"/>
                  <a:gd name="T13" fmla="*/ 201 h 201"/>
                  <a:gd name="T14" fmla="*/ 100 w 201"/>
                  <a:gd name="T15" fmla="*/ 198 h 201"/>
                  <a:gd name="T16" fmla="*/ 2 w 201"/>
                  <a:gd name="T17" fmla="*/ 26 h 201"/>
                  <a:gd name="T18" fmla="*/ 0 w 201"/>
                  <a:gd name="T19" fmla="*/ 2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0" y="21"/>
                    </a:moveTo>
                    <a:cubicBezTo>
                      <a:pt x="26" y="13"/>
                      <a:pt x="26" y="13"/>
                      <a:pt x="26" y="13"/>
                    </a:cubicBezTo>
                    <a:cubicBezTo>
                      <a:pt x="75" y="0"/>
                      <a:pt x="125" y="0"/>
                      <a:pt x="174" y="11"/>
                    </a:cubicBezTo>
                    <a:cubicBezTo>
                      <a:pt x="201" y="18"/>
                      <a:pt x="201" y="18"/>
                      <a:pt x="201" y="18"/>
                    </a:cubicBezTo>
                    <a:cubicBezTo>
                      <a:pt x="200" y="22"/>
                      <a:pt x="200" y="22"/>
                      <a:pt x="200" y="22"/>
                    </a:cubicBezTo>
                    <a:cubicBezTo>
                      <a:pt x="183" y="84"/>
                      <a:pt x="153" y="144"/>
                      <a:pt x="108" y="195"/>
                    </a:cubicBezTo>
                    <a:cubicBezTo>
                      <a:pt x="102" y="201"/>
                      <a:pt x="102" y="201"/>
                      <a:pt x="102" y="201"/>
                    </a:cubicBezTo>
                    <a:cubicBezTo>
                      <a:pt x="100" y="198"/>
                      <a:pt x="100" y="198"/>
                      <a:pt x="100" y="198"/>
                    </a:cubicBezTo>
                    <a:cubicBezTo>
                      <a:pt x="52" y="147"/>
                      <a:pt x="20" y="88"/>
                      <a:pt x="2" y="26"/>
                    </a:cubicBezTo>
                    <a:lnTo>
                      <a:pt x="0" y="21"/>
                    </a:lnTo>
                    <a:close/>
                  </a:path>
                </a:pathLst>
              </a:custGeom>
              <a:solidFill>
                <a:srgbClr val="EDA1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effectLst>
                    <a:outerShdw blurRad="266700" algn="ctr" rotWithShape="0">
                      <a:schemeClr val="bg1">
                        <a:alpha val="55000"/>
                      </a:schemeClr>
                    </a:outerShdw>
                  </a:effectLst>
                </a:endParaRPr>
              </a:p>
            </p:txBody>
          </p:sp>
          <p:sp>
            <p:nvSpPr>
              <p:cNvPr id="17" name="Freeform 28"/>
              <p:cNvSpPr/>
              <p:nvPr/>
            </p:nvSpPr>
            <p:spPr bwMode="auto">
              <a:xfrm>
                <a:off x="5491163" y="274638"/>
                <a:ext cx="252413" cy="254000"/>
              </a:xfrm>
              <a:custGeom>
                <a:avLst/>
                <a:gdLst>
                  <a:gd name="T0" fmla="*/ 0 w 199"/>
                  <a:gd name="T1" fmla="*/ 141 h 199"/>
                  <a:gd name="T2" fmla="*/ 13 w 199"/>
                  <a:gd name="T3" fmla="*/ 117 h 199"/>
                  <a:gd name="T4" fmla="*/ 118 w 199"/>
                  <a:gd name="T5" fmla="*/ 13 h 199"/>
                  <a:gd name="T6" fmla="*/ 143 w 199"/>
                  <a:gd name="T7" fmla="*/ 0 h 199"/>
                  <a:gd name="T8" fmla="*/ 145 w 199"/>
                  <a:gd name="T9" fmla="*/ 3 h 199"/>
                  <a:gd name="T10" fmla="*/ 199 w 199"/>
                  <a:gd name="T11" fmla="*/ 191 h 199"/>
                  <a:gd name="T12" fmla="*/ 199 w 199"/>
                  <a:gd name="T13" fmla="*/ 199 h 199"/>
                  <a:gd name="T14" fmla="*/ 195 w 199"/>
                  <a:gd name="T15" fmla="*/ 199 h 199"/>
                  <a:gd name="T16" fmla="*/ 5 w 199"/>
                  <a:gd name="T17" fmla="*/ 144 h 199"/>
                  <a:gd name="T18" fmla="*/ 0 w 199"/>
                  <a:gd name="T19" fmla="*/ 14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0" y="141"/>
                    </a:moveTo>
                    <a:cubicBezTo>
                      <a:pt x="13" y="117"/>
                      <a:pt x="13" y="117"/>
                      <a:pt x="13" y="117"/>
                    </a:cubicBezTo>
                    <a:cubicBezTo>
                      <a:pt x="40" y="74"/>
                      <a:pt x="76" y="39"/>
                      <a:pt x="118" y="13"/>
                    </a:cubicBezTo>
                    <a:cubicBezTo>
                      <a:pt x="143" y="0"/>
                      <a:pt x="143" y="0"/>
                      <a:pt x="143" y="0"/>
                    </a:cubicBezTo>
                    <a:cubicBezTo>
                      <a:pt x="145" y="3"/>
                      <a:pt x="145" y="3"/>
                      <a:pt x="145" y="3"/>
                    </a:cubicBezTo>
                    <a:cubicBezTo>
                      <a:pt x="176" y="59"/>
                      <a:pt x="196" y="123"/>
                      <a:pt x="199" y="191"/>
                    </a:cubicBezTo>
                    <a:cubicBezTo>
                      <a:pt x="199" y="199"/>
                      <a:pt x="199" y="199"/>
                      <a:pt x="199" y="199"/>
                    </a:cubicBezTo>
                    <a:cubicBezTo>
                      <a:pt x="195" y="199"/>
                      <a:pt x="195" y="199"/>
                      <a:pt x="195" y="199"/>
                    </a:cubicBezTo>
                    <a:cubicBezTo>
                      <a:pt x="126" y="196"/>
                      <a:pt x="61" y="176"/>
                      <a:pt x="5" y="144"/>
                    </a:cubicBezTo>
                    <a:lnTo>
                      <a:pt x="0" y="141"/>
                    </a:lnTo>
                    <a:close/>
                  </a:path>
                </a:pathLst>
              </a:custGeom>
              <a:solidFill>
                <a:srgbClr val="D07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18" name="Freeform 29"/>
              <p:cNvSpPr/>
              <p:nvPr/>
            </p:nvSpPr>
            <p:spPr bwMode="auto">
              <a:xfrm>
                <a:off x="5448301" y="488950"/>
                <a:ext cx="258763" cy="222250"/>
              </a:xfrm>
              <a:custGeom>
                <a:avLst/>
                <a:gdLst>
                  <a:gd name="T0" fmla="*/ 20 w 203"/>
                  <a:gd name="T1" fmla="*/ 0 h 174"/>
                  <a:gd name="T2" fmla="*/ 12 w 203"/>
                  <a:gd name="T3" fmla="*/ 21 h 174"/>
                  <a:gd name="T4" fmla="*/ 0 w 203"/>
                  <a:gd name="T5" fmla="*/ 114 h 174"/>
                  <a:gd name="T6" fmla="*/ 5 w 203"/>
                  <a:gd name="T7" fmla="*/ 165 h 174"/>
                  <a:gd name="T8" fmla="*/ 7 w 203"/>
                  <a:gd name="T9" fmla="*/ 174 h 174"/>
                  <a:gd name="T10" fmla="*/ 17 w 203"/>
                  <a:gd name="T11" fmla="*/ 169 h 174"/>
                  <a:gd name="T12" fmla="*/ 176 w 203"/>
                  <a:gd name="T13" fmla="*/ 117 h 174"/>
                  <a:gd name="T14" fmla="*/ 203 w 203"/>
                  <a:gd name="T15" fmla="*/ 113 h 174"/>
                  <a:gd name="T16" fmla="*/ 189 w 203"/>
                  <a:gd name="T17" fmla="*/ 96 h 174"/>
                  <a:gd name="T18" fmla="*/ 45 w 203"/>
                  <a:gd name="T19" fmla="*/ 5 h 174"/>
                  <a:gd name="T20" fmla="*/ 20 w 203"/>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74">
                    <a:moveTo>
                      <a:pt x="20" y="0"/>
                    </a:moveTo>
                    <a:cubicBezTo>
                      <a:pt x="12" y="21"/>
                      <a:pt x="12" y="21"/>
                      <a:pt x="12" y="21"/>
                    </a:cubicBezTo>
                    <a:cubicBezTo>
                      <a:pt x="4" y="51"/>
                      <a:pt x="0" y="82"/>
                      <a:pt x="0" y="114"/>
                    </a:cubicBezTo>
                    <a:cubicBezTo>
                      <a:pt x="0" y="131"/>
                      <a:pt x="2" y="148"/>
                      <a:pt x="5" y="165"/>
                    </a:cubicBezTo>
                    <a:cubicBezTo>
                      <a:pt x="7" y="174"/>
                      <a:pt x="7" y="174"/>
                      <a:pt x="7" y="174"/>
                    </a:cubicBezTo>
                    <a:cubicBezTo>
                      <a:pt x="17" y="169"/>
                      <a:pt x="17" y="169"/>
                      <a:pt x="17" y="169"/>
                    </a:cubicBezTo>
                    <a:cubicBezTo>
                      <a:pt x="66" y="144"/>
                      <a:pt x="120" y="126"/>
                      <a:pt x="176" y="117"/>
                    </a:cubicBezTo>
                    <a:cubicBezTo>
                      <a:pt x="203" y="113"/>
                      <a:pt x="203" y="113"/>
                      <a:pt x="203" y="113"/>
                    </a:cubicBezTo>
                    <a:cubicBezTo>
                      <a:pt x="189" y="96"/>
                      <a:pt x="189" y="96"/>
                      <a:pt x="189" y="96"/>
                    </a:cubicBezTo>
                    <a:cubicBezTo>
                      <a:pt x="151" y="54"/>
                      <a:pt x="101" y="22"/>
                      <a:pt x="45" y="5"/>
                    </a:cubicBezTo>
                    <a:lnTo>
                      <a:pt x="20" y="0"/>
                    </a:lnTo>
                    <a:close/>
                  </a:path>
                </a:pathLst>
              </a:custGeom>
              <a:solidFill>
                <a:srgbClr val="BF23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grpSp>
        <p:grpSp>
          <p:nvGrpSpPr>
            <p:cNvPr id="4" name="组合 3"/>
            <p:cNvGrpSpPr/>
            <p:nvPr/>
          </p:nvGrpSpPr>
          <p:grpSpPr>
            <a:xfrm>
              <a:off x="5653485" y="881618"/>
              <a:ext cx="885031" cy="255754"/>
              <a:chOff x="6484938" y="241300"/>
              <a:chExt cx="1598613" cy="461963"/>
            </a:xfrm>
          </p:grpSpPr>
          <p:sp>
            <p:nvSpPr>
              <p:cNvPr id="5" name="Freeform 19"/>
              <p:cNvSpPr/>
              <p:nvPr/>
            </p:nvSpPr>
            <p:spPr bwMode="auto">
              <a:xfrm>
                <a:off x="6484938" y="249238"/>
                <a:ext cx="106363" cy="49212"/>
              </a:xfrm>
              <a:custGeom>
                <a:avLst/>
                <a:gdLst>
                  <a:gd name="T0" fmla="*/ 0 w 67"/>
                  <a:gd name="T1" fmla="*/ 0 h 31"/>
                  <a:gd name="T2" fmla="*/ 67 w 67"/>
                  <a:gd name="T3" fmla="*/ 0 h 31"/>
                  <a:gd name="T4" fmla="*/ 67 w 67"/>
                  <a:gd name="T5" fmla="*/ 31 h 31"/>
                  <a:gd name="T6" fmla="*/ 0 w 67"/>
                  <a:gd name="T7" fmla="*/ 31 h 31"/>
                  <a:gd name="T8" fmla="*/ 0 w 67"/>
                  <a:gd name="T9" fmla="*/ 0 h 31"/>
                  <a:gd name="T10" fmla="*/ 0 w 67"/>
                  <a:gd name="T11" fmla="*/ 0 h 31"/>
                </a:gdLst>
                <a:ahLst/>
                <a:cxnLst>
                  <a:cxn ang="0">
                    <a:pos x="T0" y="T1"/>
                  </a:cxn>
                  <a:cxn ang="0">
                    <a:pos x="T2" y="T3"/>
                  </a:cxn>
                  <a:cxn ang="0">
                    <a:pos x="T4" y="T5"/>
                  </a:cxn>
                  <a:cxn ang="0">
                    <a:pos x="T6" y="T7"/>
                  </a:cxn>
                  <a:cxn ang="0">
                    <a:pos x="T8" y="T9"/>
                  </a:cxn>
                  <a:cxn ang="0">
                    <a:pos x="T10" y="T11"/>
                  </a:cxn>
                </a:cxnLst>
                <a:rect l="0" t="0" r="r" b="b"/>
                <a:pathLst>
                  <a:path w="67" h="31">
                    <a:moveTo>
                      <a:pt x="0" y="0"/>
                    </a:moveTo>
                    <a:lnTo>
                      <a:pt x="67" y="0"/>
                    </a:lnTo>
                    <a:lnTo>
                      <a:pt x="67" y="31"/>
                    </a:lnTo>
                    <a:lnTo>
                      <a:pt x="0" y="31"/>
                    </a:lnTo>
                    <a:lnTo>
                      <a:pt x="0" y="0"/>
                    </a:lnTo>
                    <a:lnTo>
                      <a:pt x="0" y="0"/>
                    </a:lnTo>
                    <a:close/>
                  </a:path>
                </a:pathLst>
              </a:custGeom>
              <a:solidFill>
                <a:srgbClr val="7E7E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6" name="Freeform 20"/>
              <p:cNvSpPr/>
              <p:nvPr/>
            </p:nvSpPr>
            <p:spPr bwMode="auto">
              <a:xfrm>
                <a:off x="6484938" y="436563"/>
                <a:ext cx="106363" cy="49212"/>
              </a:xfrm>
              <a:custGeom>
                <a:avLst/>
                <a:gdLst>
                  <a:gd name="T0" fmla="*/ 0 w 67"/>
                  <a:gd name="T1" fmla="*/ 0 h 31"/>
                  <a:gd name="T2" fmla="*/ 67 w 67"/>
                  <a:gd name="T3" fmla="*/ 0 h 31"/>
                  <a:gd name="T4" fmla="*/ 67 w 67"/>
                  <a:gd name="T5" fmla="*/ 31 h 31"/>
                  <a:gd name="T6" fmla="*/ 0 w 67"/>
                  <a:gd name="T7" fmla="*/ 31 h 31"/>
                  <a:gd name="T8" fmla="*/ 0 w 67"/>
                  <a:gd name="T9" fmla="*/ 0 h 31"/>
                  <a:gd name="T10" fmla="*/ 0 w 67"/>
                  <a:gd name="T11" fmla="*/ 0 h 31"/>
                </a:gdLst>
                <a:ahLst/>
                <a:cxnLst>
                  <a:cxn ang="0">
                    <a:pos x="T0" y="T1"/>
                  </a:cxn>
                  <a:cxn ang="0">
                    <a:pos x="T2" y="T3"/>
                  </a:cxn>
                  <a:cxn ang="0">
                    <a:pos x="T4" y="T5"/>
                  </a:cxn>
                  <a:cxn ang="0">
                    <a:pos x="T6" y="T7"/>
                  </a:cxn>
                  <a:cxn ang="0">
                    <a:pos x="T8" y="T9"/>
                  </a:cxn>
                  <a:cxn ang="0">
                    <a:pos x="T10" y="T11"/>
                  </a:cxn>
                </a:cxnLst>
                <a:rect l="0" t="0" r="r" b="b"/>
                <a:pathLst>
                  <a:path w="67" h="31">
                    <a:moveTo>
                      <a:pt x="0" y="0"/>
                    </a:moveTo>
                    <a:lnTo>
                      <a:pt x="67" y="0"/>
                    </a:lnTo>
                    <a:lnTo>
                      <a:pt x="67" y="31"/>
                    </a:lnTo>
                    <a:lnTo>
                      <a:pt x="0" y="31"/>
                    </a:lnTo>
                    <a:lnTo>
                      <a:pt x="0" y="0"/>
                    </a:lnTo>
                    <a:lnTo>
                      <a:pt x="0" y="0"/>
                    </a:lnTo>
                    <a:close/>
                  </a:path>
                </a:pathLst>
              </a:custGeom>
              <a:solidFill>
                <a:srgbClr val="7E7E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7" name="Freeform 21"/>
              <p:cNvSpPr/>
              <p:nvPr/>
            </p:nvSpPr>
            <p:spPr bwMode="auto">
              <a:xfrm>
                <a:off x="6870701" y="455613"/>
                <a:ext cx="358775" cy="247650"/>
              </a:xfrm>
              <a:custGeom>
                <a:avLst/>
                <a:gdLst>
                  <a:gd name="T0" fmla="*/ 227 w 282"/>
                  <a:gd name="T1" fmla="*/ 0 h 194"/>
                  <a:gd name="T2" fmla="*/ 282 w 282"/>
                  <a:gd name="T3" fmla="*/ 0 h 194"/>
                  <a:gd name="T4" fmla="*/ 269 w 282"/>
                  <a:gd name="T5" fmla="*/ 16 h 194"/>
                  <a:gd name="T6" fmla="*/ 257 w 282"/>
                  <a:gd name="T7" fmla="*/ 29 h 194"/>
                  <a:gd name="T8" fmla="*/ 229 w 282"/>
                  <a:gd name="T9" fmla="*/ 51 h 194"/>
                  <a:gd name="T10" fmla="*/ 229 w 282"/>
                  <a:gd name="T11" fmla="*/ 75 h 194"/>
                  <a:gd name="T12" fmla="*/ 222 w 282"/>
                  <a:gd name="T13" fmla="*/ 128 h 194"/>
                  <a:gd name="T14" fmla="*/ 172 w 282"/>
                  <a:gd name="T15" fmla="*/ 182 h 194"/>
                  <a:gd name="T16" fmla="*/ 128 w 282"/>
                  <a:gd name="T17" fmla="*/ 192 h 194"/>
                  <a:gd name="T18" fmla="*/ 64 w 282"/>
                  <a:gd name="T19" fmla="*/ 192 h 194"/>
                  <a:gd name="T20" fmla="*/ 28 w 282"/>
                  <a:gd name="T21" fmla="*/ 182 h 194"/>
                  <a:gd name="T22" fmla="*/ 0 w 282"/>
                  <a:gd name="T23" fmla="*/ 131 h 194"/>
                  <a:gd name="T24" fmla="*/ 38 w 282"/>
                  <a:gd name="T25" fmla="*/ 131 h 194"/>
                  <a:gd name="T26" fmla="*/ 54 w 282"/>
                  <a:gd name="T27" fmla="*/ 154 h 194"/>
                  <a:gd name="T28" fmla="*/ 128 w 282"/>
                  <a:gd name="T29" fmla="*/ 158 h 194"/>
                  <a:gd name="T30" fmla="*/ 180 w 282"/>
                  <a:gd name="T31" fmla="*/ 125 h 194"/>
                  <a:gd name="T32" fmla="*/ 190 w 282"/>
                  <a:gd name="T33" fmla="*/ 72 h 194"/>
                  <a:gd name="T34" fmla="*/ 128 w 282"/>
                  <a:gd name="T35" fmla="*/ 85 h 194"/>
                  <a:gd name="T36" fmla="*/ 128 w 282"/>
                  <a:gd name="T37" fmla="*/ 45 h 194"/>
                  <a:gd name="T38" fmla="*/ 184 w 282"/>
                  <a:gd name="T39" fmla="*/ 31 h 194"/>
                  <a:gd name="T40" fmla="*/ 215 w 282"/>
                  <a:gd name="T41" fmla="*/ 11 h 194"/>
                  <a:gd name="T42" fmla="*/ 227 w 282"/>
                  <a:gd name="T43"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 h="194">
                    <a:moveTo>
                      <a:pt x="227" y="0"/>
                    </a:moveTo>
                    <a:cubicBezTo>
                      <a:pt x="282" y="0"/>
                      <a:pt x="282" y="0"/>
                      <a:pt x="282" y="0"/>
                    </a:cubicBezTo>
                    <a:cubicBezTo>
                      <a:pt x="269" y="16"/>
                      <a:pt x="269" y="16"/>
                      <a:pt x="269" y="16"/>
                    </a:cubicBezTo>
                    <a:cubicBezTo>
                      <a:pt x="265" y="21"/>
                      <a:pt x="260" y="25"/>
                      <a:pt x="257" y="29"/>
                    </a:cubicBezTo>
                    <a:cubicBezTo>
                      <a:pt x="250" y="34"/>
                      <a:pt x="241" y="42"/>
                      <a:pt x="229" y="51"/>
                    </a:cubicBezTo>
                    <a:cubicBezTo>
                      <a:pt x="229" y="63"/>
                      <a:pt x="229" y="71"/>
                      <a:pt x="229" y="75"/>
                    </a:cubicBezTo>
                    <a:cubicBezTo>
                      <a:pt x="229" y="97"/>
                      <a:pt x="227" y="115"/>
                      <a:pt x="222" y="128"/>
                    </a:cubicBezTo>
                    <a:cubicBezTo>
                      <a:pt x="212" y="153"/>
                      <a:pt x="190" y="174"/>
                      <a:pt x="172" y="182"/>
                    </a:cubicBezTo>
                    <a:cubicBezTo>
                      <a:pt x="160" y="190"/>
                      <a:pt x="138" y="191"/>
                      <a:pt x="128" y="192"/>
                    </a:cubicBezTo>
                    <a:cubicBezTo>
                      <a:pt x="117" y="194"/>
                      <a:pt x="77" y="194"/>
                      <a:pt x="64" y="192"/>
                    </a:cubicBezTo>
                    <a:cubicBezTo>
                      <a:pt x="61" y="191"/>
                      <a:pt x="39" y="189"/>
                      <a:pt x="28" y="182"/>
                    </a:cubicBezTo>
                    <a:cubicBezTo>
                      <a:pt x="13" y="173"/>
                      <a:pt x="1" y="142"/>
                      <a:pt x="0" y="131"/>
                    </a:cubicBezTo>
                    <a:cubicBezTo>
                      <a:pt x="38" y="131"/>
                      <a:pt x="38" y="131"/>
                      <a:pt x="38" y="131"/>
                    </a:cubicBezTo>
                    <a:cubicBezTo>
                      <a:pt x="41" y="139"/>
                      <a:pt x="47" y="150"/>
                      <a:pt x="54" y="154"/>
                    </a:cubicBezTo>
                    <a:cubicBezTo>
                      <a:pt x="66" y="162"/>
                      <a:pt x="105" y="161"/>
                      <a:pt x="128" y="158"/>
                    </a:cubicBezTo>
                    <a:cubicBezTo>
                      <a:pt x="150" y="156"/>
                      <a:pt x="171" y="142"/>
                      <a:pt x="180" y="125"/>
                    </a:cubicBezTo>
                    <a:cubicBezTo>
                      <a:pt x="186" y="113"/>
                      <a:pt x="190" y="95"/>
                      <a:pt x="190" y="72"/>
                    </a:cubicBezTo>
                    <a:cubicBezTo>
                      <a:pt x="173" y="78"/>
                      <a:pt x="152" y="82"/>
                      <a:pt x="128" y="85"/>
                    </a:cubicBezTo>
                    <a:cubicBezTo>
                      <a:pt x="128" y="45"/>
                      <a:pt x="128" y="45"/>
                      <a:pt x="128" y="45"/>
                    </a:cubicBezTo>
                    <a:cubicBezTo>
                      <a:pt x="150" y="43"/>
                      <a:pt x="169" y="38"/>
                      <a:pt x="184" y="31"/>
                    </a:cubicBezTo>
                    <a:cubicBezTo>
                      <a:pt x="193" y="28"/>
                      <a:pt x="203" y="21"/>
                      <a:pt x="215" y="11"/>
                    </a:cubicBezTo>
                    <a:lnTo>
                      <a:pt x="227" y="0"/>
                    </a:lnTo>
                    <a:close/>
                  </a:path>
                </a:pathLst>
              </a:custGeom>
              <a:solidFill>
                <a:srgbClr val="7E7E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8" name="Freeform 22"/>
              <p:cNvSpPr/>
              <p:nvPr/>
            </p:nvSpPr>
            <p:spPr bwMode="auto">
              <a:xfrm>
                <a:off x="7335838" y="241300"/>
                <a:ext cx="747713" cy="458787"/>
              </a:xfrm>
              <a:custGeom>
                <a:avLst/>
                <a:gdLst>
                  <a:gd name="T0" fmla="*/ 255 w 588"/>
                  <a:gd name="T1" fmla="*/ 0 h 359"/>
                  <a:gd name="T2" fmla="*/ 527 w 588"/>
                  <a:gd name="T3" fmla="*/ 0 h 359"/>
                  <a:gd name="T4" fmla="*/ 571 w 588"/>
                  <a:gd name="T5" fmla="*/ 14 h 359"/>
                  <a:gd name="T6" fmla="*/ 588 w 588"/>
                  <a:gd name="T7" fmla="*/ 56 h 359"/>
                  <a:gd name="T8" fmla="*/ 588 w 588"/>
                  <a:gd name="T9" fmla="*/ 304 h 359"/>
                  <a:gd name="T10" fmla="*/ 573 w 588"/>
                  <a:gd name="T11" fmla="*/ 342 h 359"/>
                  <a:gd name="T12" fmla="*/ 531 w 588"/>
                  <a:gd name="T13" fmla="*/ 358 h 359"/>
                  <a:gd name="T14" fmla="*/ 497 w 588"/>
                  <a:gd name="T15" fmla="*/ 358 h 359"/>
                  <a:gd name="T16" fmla="*/ 497 w 588"/>
                  <a:gd name="T17" fmla="*/ 359 h 359"/>
                  <a:gd name="T18" fmla="*/ 141 w 588"/>
                  <a:gd name="T19" fmla="*/ 359 h 359"/>
                  <a:gd name="T20" fmla="*/ 141 w 588"/>
                  <a:gd name="T21" fmla="*/ 359 h 359"/>
                  <a:gd name="T22" fmla="*/ 117 w 588"/>
                  <a:gd name="T23" fmla="*/ 359 h 359"/>
                  <a:gd name="T24" fmla="*/ 86 w 588"/>
                  <a:gd name="T25" fmla="*/ 350 h 359"/>
                  <a:gd name="T26" fmla="*/ 75 w 588"/>
                  <a:gd name="T27" fmla="*/ 327 h 359"/>
                  <a:gd name="T28" fmla="*/ 75 w 588"/>
                  <a:gd name="T29" fmla="*/ 304 h 359"/>
                  <a:gd name="T30" fmla="*/ 75 w 588"/>
                  <a:gd name="T31" fmla="*/ 304 h 359"/>
                  <a:gd name="T32" fmla="*/ 75 w 588"/>
                  <a:gd name="T33" fmla="*/ 230 h 359"/>
                  <a:gd name="T34" fmla="*/ 34 w 588"/>
                  <a:gd name="T35" fmla="*/ 202 h 359"/>
                  <a:gd name="T36" fmla="*/ 17 w 588"/>
                  <a:gd name="T37" fmla="*/ 187 h 359"/>
                  <a:gd name="T38" fmla="*/ 0 w 588"/>
                  <a:gd name="T39" fmla="*/ 167 h 359"/>
                  <a:gd name="T40" fmla="*/ 55 w 588"/>
                  <a:gd name="T41" fmla="*/ 167 h 359"/>
                  <a:gd name="T42" fmla="*/ 68 w 588"/>
                  <a:gd name="T43" fmla="*/ 178 h 359"/>
                  <a:gd name="T44" fmla="*/ 103 w 588"/>
                  <a:gd name="T45" fmla="*/ 200 h 359"/>
                  <a:gd name="T46" fmla="*/ 155 w 588"/>
                  <a:gd name="T47" fmla="*/ 212 h 359"/>
                  <a:gd name="T48" fmla="*/ 155 w 588"/>
                  <a:gd name="T49" fmla="*/ 252 h 359"/>
                  <a:gd name="T50" fmla="*/ 114 w 588"/>
                  <a:gd name="T51" fmla="*/ 246 h 359"/>
                  <a:gd name="T52" fmla="*/ 114 w 588"/>
                  <a:gd name="T53" fmla="*/ 303 h 359"/>
                  <a:gd name="T54" fmla="*/ 114 w 588"/>
                  <a:gd name="T55" fmla="*/ 303 h 359"/>
                  <a:gd name="T56" fmla="*/ 115 w 588"/>
                  <a:gd name="T57" fmla="*/ 312 h 359"/>
                  <a:gd name="T58" fmla="*/ 119 w 588"/>
                  <a:gd name="T59" fmla="*/ 320 h 359"/>
                  <a:gd name="T60" fmla="*/ 130 w 588"/>
                  <a:gd name="T61" fmla="*/ 323 h 359"/>
                  <a:gd name="T62" fmla="*/ 138 w 588"/>
                  <a:gd name="T63" fmla="*/ 324 h 359"/>
                  <a:gd name="T64" fmla="*/ 495 w 588"/>
                  <a:gd name="T65" fmla="*/ 324 h 359"/>
                  <a:gd name="T66" fmla="*/ 495 w 588"/>
                  <a:gd name="T67" fmla="*/ 324 h 359"/>
                  <a:gd name="T68" fmla="*/ 525 w 588"/>
                  <a:gd name="T69" fmla="*/ 323 h 359"/>
                  <a:gd name="T70" fmla="*/ 542 w 588"/>
                  <a:gd name="T71" fmla="*/ 314 h 359"/>
                  <a:gd name="T72" fmla="*/ 548 w 588"/>
                  <a:gd name="T73" fmla="*/ 299 h 359"/>
                  <a:gd name="T74" fmla="*/ 548 w 588"/>
                  <a:gd name="T75" fmla="*/ 65 h 359"/>
                  <a:gd name="T76" fmla="*/ 521 w 588"/>
                  <a:gd name="T77" fmla="*/ 39 h 359"/>
                  <a:gd name="T78" fmla="*/ 264 w 588"/>
                  <a:gd name="T79" fmla="*/ 39 h 359"/>
                  <a:gd name="T80" fmla="*/ 237 w 588"/>
                  <a:gd name="T81" fmla="*/ 65 h 359"/>
                  <a:gd name="T82" fmla="*/ 237 w 588"/>
                  <a:gd name="T83" fmla="*/ 300 h 359"/>
                  <a:gd name="T84" fmla="*/ 198 w 588"/>
                  <a:gd name="T85" fmla="*/ 300 h 359"/>
                  <a:gd name="T86" fmla="*/ 198 w 588"/>
                  <a:gd name="T87" fmla="*/ 54 h 359"/>
                  <a:gd name="T88" fmla="*/ 213 w 588"/>
                  <a:gd name="T89" fmla="*/ 15 h 359"/>
                  <a:gd name="T90" fmla="*/ 255 w 588"/>
                  <a:gd name="T91"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8" h="359">
                    <a:moveTo>
                      <a:pt x="255" y="0"/>
                    </a:moveTo>
                    <a:cubicBezTo>
                      <a:pt x="527" y="0"/>
                      <a:pt x="527" y="0"/>
                      <a:pt x="527" y="0"/>
                    </a:cubicBezTo>
                    <a:cubicBezTo>
                      <a:pt x="546" y="0"/>
                      <a:pt x="560" y="4"/>
                      <a:pt x="571" y="14"/>
                    </a:cubicBezTo>
                    <a:cubicBezTo>
                      <a:pt x="582" y="24"/>
                      <a:pt x="588" y="38"/>
                      <a:pt x="588" y="56"/>
                    </a:cubicBezTo>
                    <a:cubicBezTo>
                      <a:pt x="588" y="304"/>
                      <a:pt x="588" y="304"/>
                      <a:pt x="588" y="304"/>
                    </a:cubicBezTo>
                    <a:cubicBezTo>
                      <a:pt x="588" y="319"/>
                      <a:pt x="583" y="332"/>
                      <a:pt x="573" y="342"/>
                    </a:cubicBezTo>
                    <a:cubicBezTo>
                      <a:pt x="563" y="353"/>
                      <a:pt x="549" y="358"/>
                      <a:pt x="531" y="358"/>
                    </a:cubicBezTo>
                    <a:cubicBezTo>
                      <a:pt x="497" y="358"/>
                      <a:pt x="497" y="358"/>
                      <a:pt x="497" y="358"/>
                    </a:cubicBezTo>
                    <a:cubicBezTo>
                      <a:pt x="497" y="359"/>
                      <a:pt x="497" y="359"/>
                      <a:pt x="497" y="359"/>
                    </a:cubicBezTo>
                    <a:cubicBezTo>
                      <a:pt x="141" y="359"/>
                      <a:pt x="141" y="359"/>
                      <a:pt x="141" y="359"/>
                    </a:cubicBezTo>
                    <a:cubicBezTo>
                      <a:pt x="141" y="359"/>
                      <a:pt x="141" y="359"/>
                      <a:pt x="141" y="359"/>
                    </a:cubicBezTo>
                    <a:cubicBezTo>
                      <a:pt x="117" y="359"/>
                      <a:pt x="117" y="359"/>
                      <a:pt x="117" y="359"/>
                    </a:cubicBezTo>
                    <a:cubicBezTo>
                      <a:pt x="103" y="359"/>
                      <a:pt x="93" y="356"/>
                      <a:pt x="86" y="350"/>
                    </a:cubicBezTo>
                    <a:cubicBezTo>
                      <a:pt x="78" y="343"/>
                      <a:pt x="75" y="336"/>
                      <a:pt x="75" y="327"/>
                    </a:cubicBezTo>
                    <a:cubicBezTo>
                      <a:pt x="75" y="304"/>
                      <a:pt x="75" y="304"/>
                      <a:pt x="75" y="304"/>
                    </a:cubicBezTo>
                    <a:cubicBezTo>
                      <a:pt x="75" y="304"/>
                      <a:pt x="75" y="304"/>
                      <a:pt x="75" y="304"/>
                    </a:cubicBezTo>
                    <a:cubicBezTo>
                      <a:pt x="75" y="230"/>
                      <a:pt x="75" y="230"/>
                      <a:pt x="75" y="230"/>
                    </a:cubicBezTo>
                    <a:cubicBezTo>
                      <a:pt x="58" y="221"/>
                      <a:pt x="44" y="212"/>
                      <a:pt x="34" y="202"/>
                    </a:cubicBezTo>
                    <a:cubicBezTo>
                      <a:pt x="29" y="198"/>
                      <a:pt x="23" y="193"/>
                      <a:pt x="17" y="187"/>
                    </a:cubicBezTo>
                    <a:cubicBezTo>
                      <a:pt x="0" y="167"/>
                      <a:pt x="0" y="167"/>
                      <a:pt x="0" y="167"/>
                    </a:cubicBezTo>
                    <a:cubicBezTo>
                      <a:pt x="55" y="167"/>
                      <a:pt x="55" y="167"/>
                      <a:pt x="55" y="167"/>
                    </a:cubicBezTo>
                    <a:cubicBezTo>
                      <a:pt x="68" y="178"/>
                      <a:pt x="68" y="178"/>
                      <a:pt x="68" y="178"/>
                    </a:cubicBezTo>
                    <a:cubicBezTo>
                      <a:pt x="81" y="188"/>
                      <a:pt x="92" y="195"/>
                      <a:pt x="103" y="200"/>
                    </a:cubicBezTo>
                    <a:cubicBezTo>
                      <a:pt x="116" y="205"/>
                      <a:pt x="133" y="209"/>
                      <a:pt x="155" y="212"/>
                    </a:cubicBezTo>
                    <a:cubicBezTo>
                      <a:pt x="155" y="252"/>
                      <a:pt x="155" y="252"/>
                      <a:pt x="155" y="252"/>
                    </a:cubicBezTo>
                    <a:cubicBezTo>
                      <a:pt x="140" y="251"/>
                      <a:pt x="127" y="249"/>
                      <a:pt x="114" y="246"/>
                    </a:cubicBezTo>
                    <a:cubicBezTo>
                      <a:pt x="114" y="303"/>
                      <a:pt x="114" y="303"/>
                      <a:pt x="114" y="303"/>
                    </a:cubicBezTo>
                    <a:cubicBezTo>
                      <a:pt x="114" y="303"/>
                      <a:pt x="114" y="303"/>
                      <a:pt x="114" y="303"/>
                    </a:cubicBezTo>
                    <a:cubicBezTo>
                      <a:pt x="115" y="312"/>
                      <a:pt x="115" y="312"/>
                      <a:pt x="115" y="312"/>
                    </a:cubicBezTo>
                    <a:cubicBezTo>
                      <a:pt x="115" y="315"/>
                      <a:pt x="116" y="318"/>
                      <a:pt x="119" y="320"/>
                    </a:cubicBezTo>
                    <a:cubicBezTo>
                      <a:pt x="121" y="322"/>
                      <a:pt x="125" y="323"/>
                      <a:pt x="130" y="323"/>
                    </a:cubicBezTo>
                    <a:cubicBezTo>
                      <a:pt x="138" y="324"/>
                      <a:pt x="138" y="324"/>
                      <a:pt x="138" y="324"/>
                    </a:cubicBezTo>
                    <a:cubicBezTo>
                      <a:pt x="495" y="324"/>
                      <a:pt x="495" y="324"/>
                      <a:pt x="495" y="324"/>
                    </a:cubicBezTo>
                    <a:cubicBezTo>
                      <a:pt x="495" y="324"/>
                      <a:pt x="495" y="324"/>
                      <a:pt x="495" y="324"/>
                    </a:cubicBezTo>
                    <a:cubicBezTo>
                      <a:pt x="508" y="323"/>
                      <a:pt x="514" y="324"/>
                      <a:pt x="525" y="323"/>
                    </a:cubicBezTo>
                    <a:cubicBezTo>
                      <a:pt x="531" y="323"/>
                      <a:pt x="539" y="318"/>
                      <a:pt x="542" y="314"/>
                    </a:cubicBezTo>
                    <a:cubicBezTo>
                      <a:pt x="546" y="310"/>
                      <a:pt x="547" y="306"/>
                      <a:pt x="548" y="299"/>
                    </a:cubicBezTo>
                    <a:cubicBezTo>
                      <a:pt x="548" y="221"/>
                      <a:pt x="548" y="143"/>
                      <a:pt x="548" y="65"/>
                    </a:cubicBezTo>
                    <a:cubicBezTo>
                      <a:pt x="548" y="47"/>
                      <a:pt x="539" y="39"/>
                      <a:pt x="521" y="39"/>
                    </a:cubicBezTo>
                    <a:cubicBezTo>
                      <a:pt x="264" y="39"/>
                      <a:pt x="264" y="39"/>
                      <a:pt x="264" y="39"/>
                    </a:cubicBezTo>
                    <a:cubicBezTo>
                      <a:pt x="246" y="39"/>
                      <a:pt x="237" y="47"/>
                      <a:pt x="237" y="65"/>
                    </a:cubicBezTo>
                    <a:cubicBezTo>
                      <a:pt x="237" y="300"/>
                      <a:pt x="237" y="300"/>
                      <a:pt x="237" y="300"/>
                    </a:cubicBezTo>
                    <a:cubicBezTo>
                      <a:pt x="198" y="300"/>
                      <a:pt x="198" y="300"/>
                      <a:pt x="198" y="300"/>
                    </a:cubicBezTo>
                    <a:cubicBezTo>
                      <a:pt x="198" y="54"/>
                      <a:pt x="198" y="54"/>
                      <a:pt x="198" y="54"/>
                    </a:cubicBezTo>
                    <a:cubicBezTo>
                      <a:pt x="198" y="39"/>
                      <a:pt x="203" y="26"/>
                      <a:pt x="213" y="15"/>
                    </a:cubicBezTo>
                    <a:cubicBezTo>
                      <a:pt x="224" y="5"/>
                      <a:pt x="237" y="0"/>
                      <a:pt x="255" y="0"/>
                    </a:cubicBezTo>
                    <a:close/>
                  </a:path>
                </a:pathLst>
              </a:custGeom>
              <a:solidFill>
                <a:srgbClr val="7E7E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9" name="Freeform 23"/>
              <p:cNvSpPr>
                <a:spLocks noEditPoints="1"/>
              </p:cNvSpPr>
              <p:nvPr/>
            </p:nvSpPr>
            <p:spPr bwMode="auto">
              <a:xfrm>
                <a:off x="7037388" y="241300"/>
                <a:ext cx="495300" cy="214312"/>
              </a:xfrm>
              <a:custGeom>
                <a:avLst/>
                <a:gdLst>
                  <a:gd name="T0" fmla="*/ 213 w 390"/>
                  <a:gd name="T1" fmla="*/ 127 h 167"/>
                  <a:gd name="T2" fmla="*/ 342 w 390"/>
                  <a:gd name="T3" fmla="*/ 127 h 167"/>
                  <a:gd name="T4" fmla="*/ 351 w 390"/>
                  <a:gd name="T5" fmla="*/ 104 h 167"/>
                  <a:gd name="T6" fmla="*/ 39 w 390"/>
                  <a:gd name="T7" fmla="*/ 103 h 167"/>
                  <a:gd name="T8" fmla="*/ 43 w 390"/>
                  <a:gd name="T9" fmla="*/ 127 h 167"/>
                  <a:gd name="T10" fmla="*/ 174 w 390"/>
                  <a:gd name="T11" fmla="*/ 127 h 167"/>
                  <a:gd name="T12" fmla="*/ 39 w 390"/>
                  <a:gd name="T13" fmla="*/ 104 h 167"/>
                  <a:gd name="T14" fmla="*/ 39 w 390"/>
                  <a:gd name="T15" fmla="*/ 103 h 167"/>
                  <a:gd name="T16" fmla="*/ 247 w 390"/>
                  <a:gd name="T17" fmla="*/ 39 h 167"/>
                  <a:gd name="T18" fmla="*/ 213 w 390"/>
                  <a:gd name="T19" fmla="*/ 64 h 167"/>
                  <a:gd name="T20" fmla="*/ 351 w 390"/>
                  <a:gd name="T21" fmla="*/ 51 h 167"/>
                  <a:gd name="T22" fmla="*/ 337 w 390"/>
                  <a:gd name="T23" fmla="*/ 39 h 167"/>
                  <a:gd name="T24" fmla="*/ 326 w 390"/>
                  <a:gd name="T25" fmla="*/ 39 h 167"/>
                  <a:gd name="T26" fmla="*/ 77 w 390"/>
                  <a:gd name="T27" fmla="*/ 39 h 167"/>
                  <a:gd name="T28" fmla="*/ 57 w 390"/>
                  <a:gd name="T29" fmla="*/ 39 h 167"/>
                  <a:gd name="T30" fmla="*/ 39 w 390"/>
                  <a:gd name="T31" fmla="*/ 54 h 167"/>
                  <a:gd name="T32" fmla="*/ 39 w 390"/>
                  <a:gd name="T33" fmla="*/ 64 h 167"/>
                  <a:gd name="T34" fmla="*/ 174 w 390"/>
                  <a:gd name="T35" fmla="*/ 64 h 167"/>
                  <a:gd name="T36" fmla="*/ 144 w 390"/>
                  <a:gd name="T37" fmla="*/ 39 h 167"/>
                  <a:gd name="T38" fmla="*/ 77 w 390"/>
                  <a:gd name="T39" fmla="*/ 39 h 167"/>
                  <a:gd name="T40" fmla="*/ 77 w 390"/>
                  <a:gd name="T41" fmla="*/ 39 h 167"/>
                  <a:gd name="T42" fmla="*/ 77 w 390"/>
                  <a:gd name="T43" fmla="*/ 0 h 167"/>
                  <a:gd name="T44" fmla="*/ 77 w 390"/>
                  <a:gd name="T45" fmla="*/ 4 h 167"/>
                  <a:gd name="T46" fmla="*/ 144 w 390"/>
                  <a:gd name="T47" fmla="*/ 0 h 167"/>
                  <a:gd name="T48" fmla="*/ 247 w 390"/>
                  <a:gd name="T49" fmla="*/ 0 h 167"/>
                  <a:gd name="T50" fmla="*/ 326 w 390"/>
                  <a:gd name="T51" fmla="*/ 0 h 167"/>
                  <a:gd name="T52" fmla="*/ 379 w 390"/>
                  <a:gd name="T53" fmla="*/ 10 h 167"/>
                  <a:gd name="T54" fmla="*/ 390 w 390"/>
                  <a:gd name="T55" fmla="*/ 125 h 167"/>
                  <a:gd name="T56" fmla="*/ 367 w 390"/>
                  <a:gd name="T57" fmla="*/ 165 h 167"/>
                  <a:gd name="T58" fmla="*/ 326 w 390"/>
                  <a:gd name="T59" fmla="*/ 167 h 167"/>
                  <a:gd name="T60" fmla="*/ 247 w 390"/>
                  <a:gd name="T61" fmla="*/ 167 h 167"/>
                  <a:gd name="T62" fmla="*/ 144 w 390"/>
                  <a:gd name="T63" fmla="*/ 167 h 167"/>
                  <a:gd name="T64" fmla="*/ 77 w 390"/>
                  <a:gd name="T65" fmla="*/ 166 h 167"/>
                  <a:gd name="T66" fmla="*/ 77 w 390"/>
                  <a:gd name="T67" fmla="*/ 167 h 167"/>
                  <a:gd name="T68" fmla="*/ 25 w 390"/>
                  <a:gd name="T69" fmla="*/ 165 h 167"/>
                  <a:gd name="T70" fmla="*/ 0 w 390"/>
                  <a:gd name="T71" fmla="*/ 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0" h="167">
                    <a:moveTo>
                      <a:pt x="213" y="104"/>
                    </a:moveTo>
                    <a:cubicBezTo>
                      <a:pt x="213" y="127"/>
                      <a:pt x="213" y="127"/>
                      <a:pt x="213" y="127"/>
                    </a:cubicBezTo>
                    <a:cubicBezTo>
                      <a:pt x="340" y="127"/>
                      <a:pt x="340" y="127"/>
                      <a:pt x="340" y="127"/>
                    </a:cubicBezTo>
                    <a:cubicBezTo>
                      <a:pt x="342" y="127"/>
                      <a:pt x="342" y="127"/>
                      <a:pt x="342" y="127"/>
                    </a:cubicBezTo>
                    <a:cubicBezTo>
                      <a:pt x="348" y="125"/>
                      <a:pt x="351" y="121"/>
                      <a:pt x="351" y="114"/>
                    </a:cubicBezTo>
                    <a:cubicBezTo>
                      <a:pt x="351" y="104"/>
                      <a:pt x="351" y="104"/>
                      <a:pt x="351" y="104"/>
                    </a:cubicBezTo>
                    <a:cubicBezTo>
                      <a:pt x="213" y="104"/>
                      <a:pt x="213" y="104"/>
                      <a:pt x="213" y="104"/>
                    </a:cubicBezTo>
                    <a:close/>
                    <a:moveTo>
                      <a:pt x="39" y="103"/>
                    </a:moveTo>
                    <a:cubicBezTo>
                      <a:pt x="39" y="118"/>
                      <a:pt x="39" y="118"/>
                      <a:pt x="39" y="118"/>
                    </a:cubicBezTo>
                    <a:cubicBezTo>
                      <a:pt x="39" y="122"/>
                      <a:pt x="40" y="125"/>
                      <a:pt x="43" y="127"/>
                    </a:cubicBezTo>
                    <a:cubicBezTo>
                      <a:pt x="45" y="127"/>
                      <a:pt x="45" y="127"/>
                      <a:pt x="45" y="127"/>
                    </a:cubicBezTo>
                    <a:cubicBezTo>
                      <a:pt x="174" y="127"/>
                      <a:pt x="174" y="127"/>
                      <a:pt x="174" y="127"/>
                    </a:cubicBezTo>
                    <a:cubicBezTo>
                      <a:pt x="174" y="104"/>
                      <a:pt x="174" y="104"/>
                      <a:pt x="174" y="104"/>
                    </a:cubicBezTo>
                    <a:cubicBezTo>
                      <a:pt x="39" y="104"/>
                      <a:pt x="39" y="104"/>
                      <a:pt x="39" y="104"/>
                    </a:cubicBezTo>
                    <a:cubicBezTo>
                      <a:pt x="39" y="103"/>
                      <a:pt x="39" y="103"/>
                      <a:pt x="39" y="103"/>
                    </a:cubicBezTo>
                    <a:cubicBezTo>
                      <a:pt x="39" y="103"/>
                      <a:pt x="39" y="103"/>
                      <a:pt x="39" y="103"/>
                    </a:cubicBezTo>
                    <a:close/>
                    <a:moveTo>
                      <a:pt x="247" y="39"/>
                    </a:moveTo>
                    <a:cubicBezTo>
                      <a:pt x="247" y="39"/>
                      <a:pt x="247" y="39"/>
                      <a:pt x="247" y="39"/>
                    </a:cubicBezTo>
                    <a:cubicBezTo>
                      <a:pt x="213" y="39"/>
                      <a:pt x="213" y="39"/>
                      <a:pt x="213" y="39"/>
                    </a:cubicBezTo>
                    <a:cubicBezTo>
                      <a:pt x="213" y="64"/>
                      <a:pt x="213" y="64"/>
                      <a:pt x="213" y="64"/>
                    </a:cubicBezTo>
                    <a:cubicBezTo>
                      <a:pt x="351" y="64"/>
                      <a:pt x="351" y="64"/>
                      <a:pt x="351" y="64"/>
                    </a:cubicBezTo>
                    <a:cubicBezTo>
                      <a:pt x="351" y="51"/>
                      <a:pt x="351" y="51"/>
                      <a:pt x="351" y="51"/>
                    </a:cubicBezTo>
                    <a:cubicBezTo>
                      <a:pt x="351" y="48"/>
                      <a:pt x="350" y="45"/>
                      <a:pt x="348" y="42"/>
                    </a:cubicBezTo>
                    <a:cubicBezTo>
                      <a:pt x="345" y="40"/>
                      <a:pt x="342" y="39"/>
                      <a:pt x="337" y="39"/>
                    </a:cubicBezTo>
                    <a:cubicBezTo>
                      <a:pt x="326" y="39"/>
                      <a:pt x="326" y="39"/>
                      <a:pt x="326" y="39"/>
                    </a:cubicBezTo>
                    <a:cubicBezTo>
                      <a:pt x="326" y="39"/>
                      <a:pt x="326" y="39"/>
                      <a:pt x="326" y="39"/>
                    </a:cubicBezTo>
                    <a:cubicBezTo>
                      <a:pt x="247" y="39"/>
                      <a:pt x="247" y="39"/>
                      <a:pt x="247" y="39"/>
                    </a:cubicBezTo>
                    <a:close/>
                    <a:moveTo>
                      <a:pt x="77" y="39"/>
                    </a:moveTo>
                    <a:cubicBezTo>
                      <a:pt x="77" y="39"/>
                      <a:pt x="77" y="39"/>
                      <a:pt x="77" y="39"/>
                    </a:cubicBezTo>
                    <a:cubicBezTo>
                      <a:pt x="57" y="39"/>
                      <a:pt x="57" y="39"/>
                      <a:pt x="57" y="39"/>
                    </a:cubicBezTo>
                    <a:cubicBezTo>
                      <a:pt x="49" y="39"/>
                      <a:pt x="44" y="40"/>
                      <a:pt x="42" y="42"/>
                    </a:cubicBezTo>
                    <a:cubicBezTo>
                      <a:pt x="40" y="45"/>
                      <a:pt x="39" y="48"/>
                      <a:pt x="39" y="54"/>
                    </a:cubicBezTo>
                    <a:cubicBezTo>
                      <a:pt x="39" y="64"/>
                      <a:pt x="39" y="64"/>
                      <a:pt x="39" y="64"/>
                    </a:cubicBezTo>
                    <a:cubicBezTo>
                      <a:pt x="39" y="64"/>
                      <a:pt x="39" y="64"/>
                      <a:pt x="39" y="64"/>
                    </a:cubicBezTo>
                    <a:cubicBezTo>
                      <a:pt x="39" y="64"/>
                      <a:pt x="39" y="64"/>
                      <a:pt x="39" y="64"/>
                    </a:cubicBezTo>
                    <a:cubicBezTo>
                      <a:pt x="174" y="64"/>
                      <a:pt x="174" y="64"/>
                      <a:pt x="174" y="64"/>
                    </a:cubicBezTo>
                    <a:cubicBezTo>
                      <a:pt x="174" y="39"/>
                      <a:pt x="174" y="39"/>
                      <a:pt x="174" y="39"/>
                    </a:cubicBezTo>
                    <a:cubicBezTo>
                      <a:pt x="144" y="39"/>
                      <a:pt x="144" y="39"/>
                      <a:pt x="144" y="39"/>
                    </a:cubicBezTo>
                    <a:cubicBezTo>
                      <a:pt x="144" y="39"/>
                      <a:pt x="144" y="39"/>
                      <a:pt x="144" y="39"/>
                    </a:cubicBezTo>
                    <a:cubicBezTo>
                      <a:pt x="77" y="39"/>
                      <a:pt x="77" y="39"/>
                      <a:pt x="77" y="39"/>
                    </a:cubicBezTo>
                    <a:cubicBezTo>
                      <a:pt x="77" y="39"/>
                      <a:pt x="77" y="39"/>
                      <a:pt x="77" y="39"/>
                    </a:cubicBezTo>
                    <a:cubicBezTo>
                      <a:pt x="77" y="39"/>
                      <a:pt x="77" y="39"/>
                      <a:pt x="77" y="39"/>
                    </a:cubicBezTo>
                    <a:close/>
                    <a:moveTo>
                      <a:pt x="43" y="0"/>
                    </a:moveTo>
                    <a:cubicBezTo>
                      <a:pt x="77" y="0"/>
                      <a:pt x="77" y="0"/>
                      <a:pt x="77" y="0"/>
                    </a:cubicBezTo>
                    <a:cubicBezTo>
                      <a:pt x="77" y="4"/>
                      <a:pt x="77" y="4"/>
                      <a:pt x="77" y="4"/>
                    </a:cubicBezTo>
                    <a:cubicBezTo>
                      <a:pt x="77" y="4"/>
                      <a:pt x="77" y="4"/>
                      <a:pt x="77" y="4"/>
                    </a:cubicBezTo>
                    <a:cubicBezTo>
                      <a:pt x="77" y="0"/>
                      <a:pt x="77" y="0"/>
                      <a:pt x="77" y="0"/>
                    </a:cubicBezTo>
                    <a:cubicBezTo>
                      <a:pt x="144" y="0"/>
                      <a:pt x="144" y="0"/>
                      <a:pt x="144" y="0"/>
                    </a:cubicBezTo>
                    <a:cubicBezTo>
                      <a:pt x="144" y="0"/>
                      <a:pt x="144" y="0"/>
                      <a:pt x="144" y="0"/>
                    </a:cubicBezTo>
                    <a:cubicBezTo>
                      <a:pt x="247" y="0"/>
                      <a:pt x="247" y="0"/>
                      <a:pt x="247" y="0"/>
                    </a:cubicBezTo>
                    <a:cubicBezTo>
                      <a:pt x="247" y="0"/>
                      <a:pt x="247" y="0"/>
                      <a:pt x="247" y="0"/>
                    </a:cubicBezTo>
                    <a:cubicBezTo>
                      <a:pt x="326" y="0"/>
                      <a:pt x="326" y="0"/>
                      <a:pt x="326" y="0"/>
                    </a:cubicBezTo>
                    <a:cubicBezTo>
                      <a:pt x="350" y="0"/>
                      <a:pt x="350" y="0"/>
                      <a:pt x="350" y="0"/>
                    </a:cubicBezTo>
                    <a:cubicBezTo>
                      <a:pt x="363" y="0"/>
                      <a:pt x="373" y="3"/>
                      <a:pt x="379" y="10"/>
                    </a:cubicBezTo>
                    <a:cubicBezTo>
                      <a:pt x="387" y="17"/>
                      <a:pt x="390" y="25"/>
                      <a:pt x="390" y="34"/>
                    </a:cubicBezTo>
                    <a:cubicBezTo>
                      <a:pt x="390" y="125"/>
                      <a:pt x="390" y="125"/>
                      <a:pt x="390" y="125"/>
                    </a:cubicBezTo>
                    <a:cubicBezTo>
                      <a:pt x="390" y="139"/>
                      <a:pt x="387" y="150"/>
                      <a:pt x="379" y="157"/>
                    </a:cubicBezTo>
                    <a:cubicBezTo>
                      <a:pt x="376" y="161"/>
                      <a:pt x="372" y="163"/>
                      <a:pt x="367" y="165"/>
                    </a:cubicBezTo>
                    <a:cubicBezTo>
                      <a:pt x="355" y="167"/>
                      <a:pt x="355" y="167"/>
                      <a:pt x="355" y="167"/>
                    </a:cubicBezTo>
                    <a:cubicBezTo>
                      <a:pt x="326" y="167"/>
                      <a:pt x="326" y="167"/>
                      <a:pt x="326" y="167"/>
                    </a:cubicBezTo>
                    <a:cubicBezTo>
                      <a:pt x="247" y="167"/>
                      <a:pt x="247" y="167"/>
                      <a:pt x="247" y="167"/>
                    </a:cubicBezTo>
                    <a:cubicBezTo>
                      <a:pt x="247" y="167"/>
                      <a:pt x="247" y="167"/>
                      <a:pt x="247" y="167"/>
                    </a:cubicBezTo>
                    <a:cubicBezTo>
                      <a:pt x="144" y="167"/>
                      <a:pt x="144" y="167"/>
                      <a:pt x="144" y="167"/>
                    </a:cubicBezTo>
                    <a:cubicBezTo>
                      <a:pt x="144" y="167"/>
                      <a:pt x="144" y="167"/>
                      <a:pt x="144" y="167"/>
                    </a:cubicBezTo>
                    <a:cubicBezTo>
                      <a:pt x="77" y="167"/>
                      <a:pt x="77" y="167"/>
                      <a:pt x="77" y="167"/>
                    </a:cubicBezTo>
                    <a:cubicBezTo>
                      <a:pt x="77" y="166"/>
                      <a:pt x="77" y="166"/>
                      <a:pt x="77" y="166"/>
                    </a:cubicBezTo>
                    <a:cubicBezTo>
                      <a:pt x="77" y="166"/>
                      <a:pt x="77" y="166"/>
                      <a:pt x="77" y="166"/>
                    </a:cubicBezTo>
                    <a:cubicBezTo>
                      <a:pt x="77" y="167"/>
                      <a:pt x="77" y="167"/>
                      <a:pt x="77" y="167"/>
                    </a:cubicBezTo>
                    <a:cubicBezTo>
                      <a:pt x="41" y="167"/>
                      <a:pt x="41" y="167"/>
                      <a:pt x="41" y="167"/>
                    </a:cubicBezTo>
                    <a:cubicBezTo>
                      <a:pt x="25" y="165"/>
                      <a:pt x="25" y="165"/>
                      <a:pt x="25" y="165"/>
                    </a:cubicBezTo>
                    <a:cubicBezTo>
                      <a:pt x="8" y="160"/>
                      <a:pt x="0" y="149"/>
                      <a:pt x="0" y="131"/>
                    </a:cubicBezTo>
                    <a:cubicBezTo>
                      <a:pt x="0" y="39"/>
                      <a:pt x="0" y="39"/>
                      <a:pt x="0" y="39"/>
                    </a:cubicBezTo>
                    <a:cubicBezTo>
                      <a:pt x="0" y="13"/>
                      <a:pt x="14" y="0"/>
                      <a:pt x="43" y="0"/>
                    </a:cubicBezTo>
                    <a:close/>
                  </a:path>
                </a:pathLst>
              </a:custGeom>
              <a:solidFill>
                <a:srgbClr val="7E7E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10" name="Freeform 30"/>
              <p:cNvSpPr>
                <a:spLocks noEditPoints="1"/>
              </p:cNvSpPr>
              <p:nvPr/>
            </p:nvSpPr>
            <p:spPr bwMode="auto">
              <a:xfrm>
                <a:off x="6484938" y="241300"/>
                <a:ext cx="495300" cy="458787"/>
              </a:xfrm>
              <a:custGeom>
                <a:avLst/>
                <a:gdLst>
                  <a:gd name="T0" fmla="*/ 267 w 390"/>
                  <a:gd name="T1" fmla="*/ 258 h 359"/>
                  <a:gd name="T2" fmla="*/ 341 w 390"/>
                  <a:gd name="T3" fmla="*/ 258 h 359"/>
                  <a:gd name="T4" fmla="*/ 350 w 390"/>
                  <a:gd name="T5" fmla="*/ 235 h 359"/>
                  <a:gd name="T6" fmla="*/ 147 w 390"/>
                  <a:gd name="T7" fmla="*/ 235 h 359"/>
                  <a:gd name="T8" fmla="*/ 152 w 390"/>
                  <a:gd name="T9" fmla="*/ 258 h 359"/>
                  <a:gd name="T10" fmla="*/ 228 w 390"/>
                  <a:gd name="T11" fmla="*/ 258 h 359"/>
                  <a:gd name="T12" fmla="*/ 147 w 390"/>
                  <a:gd name="T13" fmla="*/ 235 h 359"/>
                  <a:gd name="T14" fmla="*/ 301 w 390"/>
                  <a:gd name="T15" fmla="*/ 170 h 359"/>
                  <a:gd name="T16" fmla="*/ 267 w 390"/>
                  <a:gd name="T17" fmla="*/ 195 h 359"/>
                  <a:gd name="T18" fmla="*/ 350 w 390"/>
                  <a:gd name="T19" fmla="*/ 182 h 359"/>
                  <a:gd name="T20" fmla="*/ 336 w 390"/>
                  <a:gd name="T21" fmla="*/ 170 h 359"/>
                  <a:gd name="T22" fmla="*/ 325 w 390"/>
                  <a:gd name="T23" fmla="*/ 170 h 359"/>
                  <a:gd name="T24" fmla="*/ 186 w 390"/>
                  <a:gd name="T25" fmla="*/ 170 h 359"/>
                  <a:gd name="T26" fmla="*/ 166 w 390"/>
                  <a:gd name="T27" fmla="*/ 170 h 359"/>
                  <a:gd name="T28" fmla="*/ 147 w 390"/>
                  <a:gd name="T29" fmla="*/ 185 h 359"/>
                  <a:gd name="T30" fmla="*/ 228 w 390"/>
                  <a:gd name="T31" fmla="*/ 195 h 359"/>
                  <a:gd name="T32" fmla="*/ 198 w 390"/>
                  <a:gd name="T33" fmla="*/ 170 h 359"/>
                  <a:gd name="T34" fmla="*/ 186 w 390"/>
                  <a:gd name="T35" fmla="*/ 170 h 359"/>
                  <a:gd name="T36" fmla="*/ 163 w 390"/>
                  <a:gd name="T37" fmla="*/ 54 h 359"/>
                  <a:gd name="T38" fmla="*/ 147 w 390"/>
                  <a:gd name="T39" fmla="*/ 74 h 359"/>
                  <a:gd name="T40" fmla="*/ 351 w 390"/>
                  <a:gd name="T41" fmla="*/ 65 h 359"/>
                  <a:gd name="T42" fmla="*/ 225 w 390"/>
                  <a:gd name="T43" fmla="*/ 0 h 359"/>
                  <a:gd name="T44" fmla="*/ 265 w 390"/>
                  <a:gd name="T45" fmla="*/ 14 h 359"/>
                  <a:gd name="T46" fmla="*/ 377 w 390"/>
                  <a:gd name="T47" fmla="*/ 25 h 359"/>
                  <a:gd name="T48" fmla="*/ 390 w 390"/>
                  <a:gd name="T49" fmla="*/ 75 h 359"/>
                  <a:gd name="T50" fmla="*/ 269 w 390"/>
                  <a:gd name="T51" fmla="*/ 113 h 359"/>
                  <a:gd name="T52" fmla="*/ 301 w 390"/>
                  <a:gd name="T53" fmla="*/ 131 h 359"/>
                  <a:gd name="T54" fmla="*/ 325 w 390"/>
                  <a:gd name="T55" fmla="*/ 131 h 359"/>
                  <a:gd name="T56" fmla="*/ 353 w 390"/>
                  <a:gd name="T57" fmla="*/ 131 h 359"/>
                  <a:gd name="T58" fmla="*/ 378 w 390"/>
                  <a:gd name="T59" fmla="*/ 141 h 359"/>
                  <a:gd name="T60" fmla="*/ 390 w 390"/>
                  <a:gd name="T61" fmla="*/ 256 h 359"/>
                  <a:gd name="T62" fmla="*/ 367 w 390"/>
                  <a:gd name="T63" fmla="*/ 296 h 359"/>
                  <a:gd name="T64" fmla="*/ 350 w 390"/>
                  <a:gd name="T65" fmla="*/ 298 h 359"/>
                  <a:gd name="T66" fmla="*/ 301 w 390"/>
                  <a:gd name="T67" fmla="*/ 298 h 359"/>
                  <a:gd name="T68" fmla="*/ 198 w 390"/>
                  <a:gd name="T69" fmla="*/ 298 h 359"/>
                  <a:gd name="T70" fmla="*/ 196 w 390"/>
                  <a:gd name="T71" fmla="*/ 298 h 359"/>
                  <a:gd name="T72" fmla="*/ 194 w 390"/>
                  <a:gd name="T73" fmla="*/ 304 h 359"/>
                  <a:gd name="T74" fmla="*/ 170 w 390"/>
                  <a:gd name="T75" fmla="*/ 345 h 359"/>
                  <a:gd name="T76" fmla="*/ 123 w 390"/>
                  <a:gd name="T77" fmla="*/ 359 h 359"/>
                  <a:gd name="T78" fmla="*/ 0 w 390"/>
                  <a:gd name="T79" fmla="*/ 359 h 359"/>
                  <a:gd name="T80" fmla="*/ 123 w 390"/>
                  <a:gd name="T81" fmla="*/ 324 h 359"/>
                  <a:gd name="T82" fmla="*/ 148 w 390"/>
                  <a:gd name="T83" fmla="*/ 302 h 359"/>
                  <a:gd name="T84" fmla="*/ 134 w 390"/>
                  <a:gd name="T85" fmla="*/ 296 h 359"/>
                  <a:gd name="T86" fmla="*/ 108 w 390"/>
                  <a:gd name="T87" fmla="*/ 170 h 359"/>
                  <a:gd name="T88" fmla="*/ 148 w 390"/>
                  <a:gd name="T89" fmla="*/ 131 h 359"/>
                  <a:gd name="T90" fmla="*/ 186 w 390"/>
                  <a:gd name="T91" fmla="*/ 131 h 359"/>
                  <a:gd name="T92" fmla="*/ 198 w 390"/>
                  <a:gd name="T93" fmla="*/ 131 h 359"/>
                  <a:gd name="T94" fmla="*/ 230 w 390"/>
                  <a:gd name="T95" fmla="*/ 113 h 359"/>
                  <a:gd name="T96" fmla="*/ 108 w 390"/>
                  <a:gd name="T97" fmla="*/ 75 h 359"/>
                  <a:gd name="T98" fmla="*/ 108 w 390"/>
                  <a:gd name="T99" fmla="*/ 54 h 359"/>
                  <a:gd name="T100" fmla="*/ 152 w 390"/>
                  <a:gd name="T101" fmla="*/ 14 h 359"/>
                  <a:gd name="T102" fmla="*/ 225 w 390"/>
                  <a:gd name="T10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0" h="359">
                    <a:moveTo>
                      <a:pt x="267" y="235"/>
                    </a:moveTo>
                    <a:cubicBezTo>
                      <a:pt x="267" y="258"/>
                      <a:pt x="267" y="258"/>
                      <a:pt x="267" y="258"/>
                    </a:cubicBezTo>
                    <a:cubicBezTo>
                      <a:pt x="339" y="258"/>
                      <a:pt x="339" y="258"/>
                      <a:pt x="339" y="258"/>
                    </a:cubicBezTo>
                    <a:cubicBezTo>
                      <a:pt x="341" y="258"/>
                      <a:pt x="341" y="258"/>
                      <a:pt x="341" y="258"/>
                    </a:cubicBezTo>
                    <a:cubicBezTo>
                      <a:pt x="347" y="257"/>
                      <a:pt x="350" y="252"/>
                      <a:pt x="350" y="245"/>
                    </a:cubicBezTo>
                    <a:cubicBezTo>
                      <a:pt x="350" y="235"/>
                      <a:pt x="350" y="235"/>
                      <a:pt x="350" y="235"/>
                    </a:cubicBezTo>
                    <a:cubicBezTo>
                      <a:pt x="267" y="235"/>
                      <a:pt x="267" y="235"/>
                      <a:pt x="267" y="235"/>
                    </a:cubicBezTo>
                    <a:close/>
                    <a:moveTo>
                      <a:pt x="147" y="235"/>
                    </a:moveTo>
                    <a:cubicBezTo>
                      <a:pt x="147" y="249"/>
                      <a:pt x="147" y="249"/>
                      <a:pt x="147" y="249"/>
                    </a:cubicBezTo>
                    <a:cubicBezTo>
                      <a:pt x="147" y="254"/>
                      <a:pt x="149" y="257"/>
                      <a:pt x="152" y="258"/>
                    </a:cubicBezTo>
                    <a:cubicBezTo>
                      <a:pt x="154" y="258"/>
                      <a:pt x="154" y="258"/>
                      <a:pt x="154" y="258"/>
                    </a:cubicBezTo>
                    <a:cubicBezTo>
                      <a:pt x="228" y="258"/>
                      <a:pt x="228" y="258"/>
                      <a:pt x="228" y="258"/>
                    </a:cubicBezTo>
                    <a:cubicBezTo>
                      <a:pt x="228" y="235"/>
                      <a:pt x="228" y="235"/>
                      <a:pt x="228" y="235"/>
                    </a:cubicBezTo>
                    <a:cubicBezTo>
                      <a:pt x="147" y="235"/>
                      <a:pt x="147" y="235"/>
                      <a:pt x="147" y="235"/>
                    </a:cubicBezTo>
                    <a:close/>
                    <a:moveTo>
                      <a:pt x="301" y="170"/>
                    </a:moveTo>
                    <a:cubicBezTo>
                      <a:pt x="301" y="170"/>
                      <a:pt x="301" y="170"/>
                      <a:pt x="301" y="170"/>
                    </a:cubicBezTo>
                    <a:cubicBezTo>
                      <a:pt x="267" y="170"/>
                      <a:pt x="267" y="170"/>
                      <a:pt x="267" y="170"/>
                    </a:cubicBezTo>
                    <a:cubicBezTo>
                      <a:pt x="267" y="195"/>
                      <a:pt x="267" y="195"/>
                      <a:pt x="267" y="195"/>
                    </a:cubicBezTo>
                    <a:cubicBezTo>
                      <a:pt x="350" y="195"/>
                      <a:pt x="350" y="195"/>
                      <a:pt x="350" y="195"/>
                    </a:cubicBezTo>
                    <a:cubicBezTo>
                      <a:pt x="350" y="182"/>
                      <a:pt x="350" y="182"/>
                      <a:pt x="350" y="182"/>
                    </a:cubicBezTo>
                    <a:cubicBezTo>
                      <a:pt x="350" y="179"/>
                      <a:pt x="349" y="176"/>
                      <a:pt x="347" y="173"/>
                    </a:cubicBezTo>
                    <a:cubicBezTo>
                      <a:pt x="345" y="171"/>
                      <a:pt x="341" y="170"/>
                      <a:pt x="336" y="170"/>
                    </a:cubicBezTo>
                    <a:cubicBezTo>
                      <a:pt x="325" y="170"/>
                      <a:pt x="325" y="170"/>
                      <a:pt x="325" y="170"/>
                    </a:cubicBezTo>
                    <a:cubicBezTo>
                      <a:pt x="325" y="170"/>
                      <a:pt x="325" y="170"/>
                      <a:pt x="325" y="170"/>
                    </a:cubicBezTo>
                    <a:cubicBezTo>
                      <a:pt x="301" y="170"/>
                      <a:pt x="301" y="170"/>
                      <a:pt x="301" y="170"/>
                    </a:cubicBezTo>
                    <a:close/>
                    <a:moveTo>
                      <a:pt x="186" y="170"/>
                    </a:moveTo>
                    <a:cubicBezTo>
                      <a:pt x="186" y="170"/>
                      <a:pt x="186" y="170"/>
                      <a:pt x="186" y="170"/>
                    </a:cubicBezTo>
                    <a:cubicBezTo>
                      <a:pt x="166" y="170"/>
                      <a:pt x="166" y="170"/>
                      <a:pt x="166" y="170"/>
                    </a:cubicBezTo>
                    <a:cubicBezTo>
                      <a:pt x="158" y="170"/>
                      <a:pt x="153" y="171"/>
                      <a:pt x="151" y="173"/>
                    </a:cubicBezTo>
                    <a:cubicBezTo>
                      <a:pt x="149" y="176"/>
                      <a:pt x="147" y="179"/>
                      <a:pt x="147" y="185"/>
                    </a:cubicBezTo>
                    <a:cubicBezTo>
                      <a:pt x="147" y="195"/>
                      <a:pt x="147" y="195"/>
                      <a:pt x="147" y="195"/>
                    </a:cubicBezTo>
                    <a:cubicBezTo>
                      <a:pt x="228" y="195"/>
                      <a:pt x="228" y="195"/>
                      <a:pt x="228" y="195"/>
                    </a:cubicBezTo>
                    <a:cubicBezTo>
                      <a:pt x="228" y="170"/>
                      <a:pt x="228" y="170"/>
                      <a:pt x="228" y="170"/>
                    </a:cubicBezTo>
                    <a:cubicBezTo>
                      <a:pt x="198" y="170"/>
                      <a:pt x="198" y="170"/>
                      <a:pt x="198" y="170"/>
                    </a:cubicBezTo>
                    <a:cubicBezTo>
                      <a:pt x="198" y="170"/>
                      <a:pt x="198" y="170"/>
                      <a:pt x="198" y="170"/>
                    </a:cubicBezTo>
                    <a:cubicBezTo>
                      <a:pt x="186" y="170"/>
                      <a:pt x="186" y="170"/>
                      <a:pt x="186" y="170"/>
                    </a:cubicBezTo>
                    <a:close/>
                    <a:moveTo>
                      <a:pt x="332" y="53"/>
                    </a:moveTo>
                    <a:cubicBezTo>
                      <a:pt x="163" y="54"/>
                      <a:pt x="163" y="54"/>
                      <a:pt x="163" y="54"/>
                    </a:cubicBezTo>
                    <a:cubicBezTo>
                      <a:pt x="153" y="54"/>
                      <a:pt x="148" y="58"/>
                      <a:pt x="148" y="66"/>
                    </a:cubicBezTo>
                    <a:cubicBezTo>
                      <a:pt x="147" y="74"/>
                      <a:pt x="147" y="74"/>
                      <a:pt x="147" y="74"/>
                    </a:cubicBezTo>
                    <a:cubicBezTo>
                      <a:pt x="350" y="74"/>
                      <a:pt x="350" y="74"/>
                      <a:pt x="350" y="74"/>
                    </a:cubicBezTo>
                    <a:cubicBezTo>
                      <a:pt x="351" y="65"/>
                      <a:pt x="351" y="65"/>
                      <a:pt x="351" y="65"/>
                    </a:cubicBezTo>
                    <a:cubicBezTo>
                      <a:pt x="351" y="57"/>
                      <a:pt x="344" y="53"/>
                      <a:pt x="332" y="53"/>
                    </a:cubicBezTo>
                    <a:close/>
                    <a:moveTo>
                      <a:pt x="225" y="0"/>
                    </a:moveTo>
                    <a:cubicBezTo>
                      <a:pt x="265" y="0"/>
                      <a:pt x="265" y="0"/>
                      <a:pt x="265" y="0"/>
                    </a:cubicBezTo>
                    <a:cubicBezTo>
                      <a:pt x="265" y="14"/>
                      <a:pt x="265" y="14"/>
                      <a:pt x="265" y="14"/>
                    </a:cubicBezTo>
                    <a:cubicBezTo>
                      <a:pt x="333" y="14"/>
                      <a:pt x="333" y="14"/>
                      <a:pt x="333" y="14"/>
                    </a:cubicBezTo>
                    <a:cubicBezTo>
                      <a:pt x="355" y="14"/>
                      <a:pt x="369" y="18"/>
                      <a:pt x="377" y="25"/>
                    </a:cubicBezTo>
                    <a:cubicBezTo>
                      <a:pt x="385" y="32"/>
                      <a:pt x="389" y="41"/>
                      <a:pt x="389" y="51"/>
                    </a:cubicBezTo>
                    <a:cubicBezTo>
                      <a:pt x="390" y="75"/>
                      <a:pt x="390" y="75"/>
                      <a:pt x="390" y="75"/>
                    </a:cubicBezTo>
                    <a:cubicBezTo>
                      <a:pt x="390" y="113"/>
                      <a:pt x="390" y="113"/>
                      <a:pt x="390" y="113"/>
                    </a:cubicBezTo>
                    <a:cubicBezTo>
                      <a:pt x="269" y="113"/>
                      <a:pt x="269" y="113"/>
                      <a:pt x="269" y="113"/>
                    </a:cubicBezTo>
                    <a:cubicBezTo>
                      <a:pt x="269" y="131"/>
                      <a:pt x="269" y="131"/>
                      <a:pt x="269" y="131"/>
                    </a:cubicBezTo>
                    <a:cubicBezTo>
                      <a:pt x="301" y="131"/>
                      <a:pt x="301" y="131"/>
                      <a:pt x="301" y="131"/>
                    </a:cubicBezTo>
                    <a:cubicBezTo>
                      <a:pt x="301" y="131"/>
                      <a:pt x="301" y="131"/>
                      <a:pt x="301" y="131"/>
                    </a:cubicBezTo>
                    <a:cubicBezTo>
                      <a:pt x="325" y="131"/>
                      <a:pt x="325" y="131"/>
                      <a:pt x="325" y="131"/>
                    </a:cubicBezTo>
                    <a:cubicBezTo>
                      <a:pt x="349" y="131"/>
                      <a:pt x="349" y="131"/>
                      <a:pt x="349" y="131"/>
                    </a:cubicBezTo>
                    <a:cubicBezTo>
                      <a:pt x="349" y="131"/>
                      <a:pt x="349" y="131"/>
                      <a:pt x="353" y="131"/>
                    </a:cubicBezTo>
                    <a:cubicBezTo>
                      <a:pt x="357" y="131"/>
                      <a:pt x="363" y="132"/>
                      <a:pt x="366" y="133"/>
                    </a:cubicBezTo>
                    <a:cubicBezTo>
                      <a:pt x="369" y="134"/>
                      <a:pt x="375" y="137"/>
                      <a:pt x="378" y="141"/>
                    </a:cubicBezTo>
                    <a:cubicBezTo>
                      <a:pt x="386" y="148"/>
                      <a:pt x="390" y="156"/>
                      <a:pt x="390" y="165"/>
                    </a:cubicBezTo>
                    <a:cubicBezTo>
                      <a:pt x="390" y="256"/>
                      <a:pt x="390" y="256"/>
                      <a:pt x="390" y="256"/>
                    </a:cubicBezTo>
                    <a:cubicBezTo>
                      <a:pt x="390" y="270"/>
                      <a:pt x="386" y="281"/>
                      <a:pt x="378" y="288"/>
                    </a:cubicBezTo>
                    <a:cubicBezTo>
                      <a:pt x="375" y="292"/>
                      <a:pt x="371" y="294"/>
                      <a:pt x="367" y="296"/>
                    </a:cubicBezTo>
                    <a:cubicBezTo>
                      <a:pt x="354" y="298"/>
                      <a:pt x="354" y="298"/>
                      <a:pt x="354" y="298"/>
                    </a:cubicBezTo>
                    <a:cubicBezTo>
                      <a:pt x="350" y="298"/>
                      <a:pt x="350" y="298"/>
                      <a:pt x="350" y="298"/>
                    </a:cubicBezTo>
                    <a:cubicBezTo>
                      <a:pt x="325" y="298"/>
                      <a:pt x="325" y="298"/>
                      <a:pt x="325" y="298"/>
                    </a:cubicBezTo>
                    <a:cubicBezTo>
                      <a:pt x="301" y="298"/>
                      <a:pt x="301" y="298"/>
                      <a:pt x="301" y="298"/>
                    </a:cubicBezTo>
                    <a:cubicBezTo>
                      <a:pt x="301" y="298"/>
                      <a:pt x="301" y="298"/>
                      <a:pt x="301" y="298"/>
                    </a:cubicBezTo>
                    <a:cubicBezTo>
                      <a:pt x="198" y="298"/>
                      <a:pt x="198" y="298"/>
                      <a:pt x="198" y="298"/>
                    </a:cubicBezTo>
                    <a:cubicBezTo>
                      <a:pt x="198" y="298"/>
                      <a:pt x="198" y="298"/>
                      <a:pt x="198" y="298"/>
                    </a:cubicBezTo>
                    <a:cubicBezTo>
                      <a:pt x="196" y="298"/>
                      <a:pt x="196" y="298"/>
                      <a:pt x="196" y="298"/>
                    </a:cubicBezTo>
                    <a:cubicBezTo>
                      <a:pt x="194" y="304"/>
                      <a:pt x="194" y="304"/>
                      <a:pt x="194" y="304"/>
                    </a:cubicBezTo>
                    <a:cubicBezTo>
                      <a:pt x="194" y="304"/>
                      <a:pt x="194" y="304"/>
                      <a:pt x="194" y="304"/>
                    </a:cubicBezTo>
                    <a:cubicBezTo>
                      <a:pt x="193" y="308"/>
                      <a:pt x="193" y="308"/>
                      <a:pt x="193" y="308"/>
                    </a:cubicBezTo>
                    <a:cubicBezTo>
                      <a:pt x="189" y="321"/>
                      <a:pt x="180" y="336"/>
                      <a:pt x="170" y="345"/>
                    </a:cubicBezTo>
                    <a:cubicBezTo>
                      <a:pt x="161" y="352"/>
                      <a:pt x="150" y="359"/>
                      <a:pt x="128" y="359"/>
                    </a:cubicBezTo>
                    <a:cubicBezTo>
                      <a:pt x="127" y="359"/>
                      <a:pt x="123" y="359"/>
                      <a:pt x="123" y="359"/>
                    </a:cubicBezTo>
                    <a:cubicBezTo>
                      <a:pt x="122" y="359"/>
                      <a:pt x="122" y="359"/>
                      <a:pt x="122" y="359"/>
                    </a:cubicBezTo>
                    <a:cubicBezTo>
                      <a:pt x="0" y="359"/>
                      <a:pt x="0" y="359"/>
                      <a:pt x="0" y="359"/>
                    </a:cubicBezTo>
                    <a:cubicBezTo>
                      <a:pt x="0" y="324"/>
                      <a:pt x="0" y="324"/>
                      <a:pt x="0" y="324"/>
                    </a:cubicBezTo>
                    <a:cubicBezTo>
                      <a:pt x="123" y="324"/>
                      <a:pt x="123" y="324"/>
                      <a:pt x="123" y="324"/>
                    </a:cubicBezTo>
                    <a:cubicBezTo>
                      <a:pt x="123" y="324"/>
                      <a:pt x="127" y="324"/>
                      <a:pt x="130" y="322"/>
                    </a:cubicBezTo>
                    <a:cubicBezTo>
                      <a:pt x="136" y="318"/>
                      <a:pt x="144" y="311"/>
                      <a:pt x="148" y="302"/>
                    </a:cubicBezTo>
                    <a:cubicBezTo>
                      <a:pt x="150" y="298"/>
                      <a:pt x="150" y="298"/>
                      <a:pt x="150" y="298"/>
                    </a:cubicBezTo>
                    <a:cubicBezTo>
                      <a:pt x="134" y="296"/>
                      <a:pt x="134" y="296"/>
                      <a:pt x="134" y="296"/>
                    </a:cubicBezTo>
                    <a:cubicBezTo>
                      <a:pt x="117" y="292"/>
                      <a:pt x="108" y="280"/>
                      <a:pt x="108" y="262"/>
                    </a:cubicBezTo>
                    <a:cubicBezTo>
                      <a:pt x="108" y="170"/>
                      <a:pt x="108" y="170"/>
                      <a:pt x="108" y="170"/>
                    </a:cubicBezTo>
                    <a:cubicBezTo>
                      <a:pt x="108" y="150"/>
                      <a:pt x="117" y="138"/>
                      <a:pt x="133" y="133"/>
                    </a:cubicBezTo>
                    <a:cubicBezTo>
                      <a:pt x="133" y="133"/>
                      <a:pt x="141" y="131"/>
                      <a:pt x="148" y="131"/>
                    </a:cubicBezTo>
                    <a:cubicBezTo>
                      <a:pt x="152" y="131"/>
                      <a:pt x="152" y="131"/>
                      <a:pt x="152" y="131"/>
                    </a:cubicBezTo>
                    <a:cubicBezTo>
                      <a:pt x="186" y="131"/>
                      <a:pt x="186" y="131"/>
                      <a:pt x="186" y="131"/>
                    </a:cubicBezTo>
                    <a:cubicBezTo>
                      <a:pt x="198" y="131"/>
                      <a:pt x="198" y="131"/>
                      <a:pt x="198" y="131"/>
                    </a:cubicBezTo>
                    <a:cubicBezTo>
                      <a:pt x="198" y="131"/>
                      <a:pt x="198" y="131"/>
                      <a:pt x="198" y="131"/>
                    </a:cubicBezTo>
                    <a:cubicBezTo>
                      <a:pt x="230" y="131"/>
                      <a:pt x="230" y="131"/>
                      <a:pt x="230" y="131"/>
                    </a:cubicBezTo>
                    <a:cubicBezTo>
                      <a:pt x="230" y="113"/>
                      <a:pt x="230" y="113"/>
                      <a:pt x="230" y="113"/>
                    </a:cubicBezTo>
                    <a:cubicBezTo>
                      <a:pt x="108" y="113"/>
                      <a:pt x="108" y="113"/>
                      <a:pt x="108" y="113"/>
                    </a:cubicBezTo>
                    <a:cubicBezTo>
                      <a:pt x="108" y="75"/>
                      <a:pt x="108" y="75"/>
                      <a:pt x="108" y="75"/>
                    </a:cubicBezTo>
                    <a:cubicBezTo>
                      <a:pt x="108" y="75"/>
                      <a:pt x="108" y="75"/>
                      <a:pt x="108" y="75"/>
                    </a:cubicBezTo>
                    <a:cubicBezTo>
                      <a:pt x="108" y="54"/>
                      <a:pt x="108" y="54"/>
                      <a:pt x="108" y="54"/>
                    </a:cubicBezTo>
                    <a:cubicBezTo>
                      <a:pt x="108" y="42"/>
                      <a:pt x="112" y="32"/>
                      <a:pt x="120" y="25"/>
                    </a:cubicBezTo>
                    <a:cubicBezTo>
                      <a:pt x="127" y="18"/>
                      <a:pt x="138" y="14"/>
                      <a:pt x="152" y="14"/>
                    </a:cubicBezTo>
                    <a:cubicBezTo>
                      <a:pt x="225" y="14"/>
                      <a:pt x="225" y="14"/>
                      <a:pt x="225" y="14"/>
                    </a:cubicBezTo>
                    <a:cubicBezTo>
                      <a:pt x="225" y="0"/>
                      <a:pt x="225" y="0"/>
                      <a:pt x="225" y="0"/>
                    </a:cubicBezTo>
                    <a:close/>
                  </a:path>
                </a:pathLst>
              </a:custGeom>
              <a:solidFill>
                <a:srgbClr val="7E7E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11" name="Freeform 31"/>
              <p:cNvSpPr/>
              <p:nvPr/>
            </p:nvSpPr>
            <p:spPr bwMode="auto">
              <a:xfrm>
                <a:off x="7656513" y="325438"/>
                <a:ext cx="166688" cy="300037"/>
              </a:xfrm>
              <a:custGeom>
                <a:avLst/>
                <a:gdLst>
                  <a:gd name="T0" fmla="*/ 0 w 132"/>
                  <a:gd name="T1" fmla="*/ 0 h 235"/>
                  <a:gd name="T2" fmla="*/ 37 w 132"/>
                  <a:gd name="T3" fmla="*/ 0 h 235"/>
                  <a:gd name="T4" fmla="*/ 41 w 132"/>
                  <a:gd name="T5" fmla="*/ 15 h 235"/>
                  <a:gd name="T6" fmla="*/ 41 w 132"/>
                  <a:gd name="T7" fmla="*/ 15 h 235"/>
                  <a:gd name="T8" fmla="*/ 49 w 132"/>
                  <a:gd name="T9" fmla="*/ 43 h 235"/>
                  <a:gd name="T10" fmla="*/ 65 w 132"/>
                  <a:gd name="T11" fmla="*/ 101 h 235"/>
                  <a:gd name="T12" fmla="*/ 90 w 132"/>
                  <a:gd name="T13" fmla="*/ 15 h 235"/>
                  <a:gd name="T14" fmla="*/ 90 w 132"/>
                  <a:gd name="T15" fmla="*/ 15 h 235"/>
                  <a:gd name="T16" fmla="*/ 95 w 132"/>
                  <a:gd name="T17" fmla="*/ 0 h 235"/>
                  <a:gd name="T18" fmla="*/ 132 w 132"/>
                  <a:gd name="T19" fmla="*/ 0 h 235"/>
                  <a:gd name="T20" fmla="*/ 129 w 132"/>
                  <a:gd name="T21" fmla="*/ 10 h 235"/>
                  <a:gd name="T22" fmla="*/ 127 w 132"/>
                  <a:gd name="T23" fmla="*/ 15 h 235"/>
                  <a:gd name="T24" fmla="*/ 128 w 132"/>
                  <a:gd name="T25" fmla="*/ 15 h 235"/>
                  <a:gd name="T26" fmla="*/ 112 w 132"/>
                  <a:gd name="T27" fmla="*/ 72 h 235"/>
                  <a:gd name="T28" fmla="*/ 85 w 132"/>
                  <a:gd name="T29" fmla="*/ 143 h 235"/>
                  <a:gd name="T30" fmla="*/ 127 w 132"/>
                  <a:gd name="T31" fmla="*/ 191 h 235"/>
                  <a:gd name="T32" fmla="*/ 127 w 132"/>
                  <a:gd name="T33" fmla="*/ 235 h 235"/>
                  <a:gd name="T34" fmla="*/ 66 w 132"/>
                  <a:gd name="T35" fmla="*/ 177 h 235"/>
                  <a:gd name="T36" fmla="*/ 38 w 132"/>
                  <a:gd name="T37" fmla="*/ 209 h 235"/>
                  <a:gd name="T38" fmla="*/ 4 w 132"/>
                  <a:gd name="T39" fmla="*/ 235 h 235"/>
                  <a:gd name="T40" fmla="*/ 4 w 132"/>
                  <a:gd name="T41" fmla="*/ 189 h 235"/>
                  <a:gd name="T42" fmla="*/ 46 w 132"/>
                  <a:gd name="T43" fmla="*/ 144 h 235"/>
                  <a:gd name="T44" fmla="*/ 24 w 132"/>
                  <a:gd name="T45" fmla="*/ 86 h 235"/>
                  <a:gd name="T46" fmla="*/ 4 w 132"/>
                  <a:gd name="T47" fmla="*/ 15 h 235"/>
                  <a:gd name="T48" fmla="*/ 4 w 132"/>
                  <a:gd name="T49" fmla="*/ 15 h 235"/>
                  <a:gd name="T50" fmla="*/ 0 w 132"/>
                  <a:gd name="T5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 h="235">
                    <a:moveTo>
                      <a:pt x="0" y="0"/>
                    </a:moveTo>
                    <a:cubicBezTo>
                      <a:pt x="37" y="0"/>
                      <a:pt x="37" y="0"/>
                      <a:pt x="37" y="0"/>
                    </a:cubicBezTo>
                    <a:cubicBezTo>
                      <a:pt x="41" y="15"/>
                      <a:pt x="41" y="15"/>
                      <a:pt x="41" y="15"/>
                    </a:cubicBezTo>
                    <a:cubicBezTo>
                      <a:pt x="41" y="15"/>
                      <a:pt x="41" y="15"/>
                      <a:pt x="41" y="15"/>
                    </a:cubicBezTo>
                    <a:cubicBezTo>
                      <a:pt x="49" y="43"/>
                      <a:pt x="49" y="43"/>
                      <a:pt x="49" y="43"/>
                    </a:cubicBezTo>
                    <a:cubicBezTo>
                      <a:pt x="55" y="69"/>
                      <a:pt x="61" y="88"/>
                      <a:pt x="65" y="101"/>
                    </a:cubicBezTo>
                    <a:cubicBezTo>
                      <a:pt x="71" y="85"/>
                      <a:pt x="80" y="56"/>
                      <a:pt x="90" y="15"/>
                    </a:cubicBezTo>
                    <a:cubicBezTo>
                      <a:pt x="90" y="15"/>
                      <a:pt x="90" y="15"/>
                      <a:pt x="90" y="15"/>
                    </a:cubicBezTo>
                    <a:cubicBezTo>
                      <a:pt x="95" y="0"/>
                      <a:pt x="95" y="0"/>
                      <a:pt x="95" y="0"/>
                    </a:cubicBezTo>
                    <a:cubicBezTo>
                      <a:pt x="132" y="0"/>
                      <a:pt x="132" y="0"/>
                      <a:pt x="132" y="0"/>
                    </a:cubicBezTo>
                    <a:cubicBezTo>
                      <a:pt x="131" y="3"/>
                      <a:pt x="130" y="6"/>
                      <a:pt x="129" y="10"/>
                    </a:cubicBezTo>
                    <a:cubicBezTo>
                      <a:pt x="127" y="15"/>
                      <a:pt x="127" y="15"/>
                      <a:pt x="127" y="15"/>
                    </a:cubicBezTo>
                    <a:cubicBezTo>
                      <a:pt x="128" y="15"/>
                      <a:pt x="128" y="15"/>
                      <a:pt x="128" y="15"/>
                    </a:cubicBezTo>
                    <a:cubicBezTo>
                      <a:pt x="124" y="26"/>
                      <a:pt x="119" y="45"/>
                      <a:pt x="112" y="72"/>
                    </a:cubicBezTo>
                    <a:cubicBezTo>
                      <a:pt x="104" y="100"/>
                      <a:pt x="95" y="124"/>
                      <a:pt x="85" y="143"/>
                    </a:cubicBezTo>
                    <a:cubicBezTo>
                      <a:pt x="97" y="160"/>
                      <a:pt x="111" y="176"/>
                      <a:pt x="127" y="191"/>
                    </a:cubicBezTo>
                    <a:cubicBezTo>
                      <a:pt x="127" y="235"/>
                      <a:pt x="127" y="235"/>
                      <a:pt x="127" y="235"/>
                    </a:cubicBezTo>
                    <a:cubicBezTo>
                      <a:pt x="107" y="223"/>
                      <a:pt x="86" y="203"/>
                      <a:pt x="66" y="177"/>
                    </a:cubicBezTo>
                    <a:cubicBezTo>
                      <a:pt x="56" y="190"/>
                      <a:pt x="47" y="201"/>
                      <a:pt x="38" y="209"/>
                    </a:cubicBezTo>
                    <a:cubicBezTo>
                      <a:pt x="30" y="216"/>
                      <a:pt x="19" y="225"/>
                      <a:pt x="4" y="235"/>
                    </a:cubicBezTo>
                    <a:cubicBezTo>
                      <a:pt x="4" y="189"/>
                      <a:pt x="4" y="189"/>
                      <a:pt x="4" y="189"/>
                    </a:cubicBezTo>
                    <a:cubicBezTo>
                      <a:pt x="23" y="174"/>
                      <a:pt x="37" y="159"/>
                      <a:pt x="46" y="144"/>
                    </a:cubicBezTo>
                    <a:cubicBezTo>
                      <a:pt x="37" y="123"/>
                      <a:pt x="29" y="104"/>
                      <a:pt x="24" y="86"/>
                    </a:cubicBezTo>
                    <a:cubicBezTo>
                      <a:pt x="4" y="15"/>
                      <a:pt x="4" y="15"/>
                      <a:pt x="4" y="15"/>
                    </a:cubicBezTo>
                    <a:cubicBezTo>
                      <a:pt x="4" y="15"/>
                      <a:pt x="4" y="15"/>
                      <a:pt x="4" y="15"/>
                    </a:cubicBezTo>
                    <a:cubicBezTo>
                      <a:pt x="0" y="0"/>
                      <a:pt x="0" y="0"/>
                      <a:pt x="0" y="0"/>
                    </a:cubicBezTo>
                    <a:close/>
                  </a:path>
                </a:pathLst>
              </a:custGeom>
              <a:solidFill>
                <a:srgbClr val="7E7E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sp>
            <p:nvSpPr>
              <p:cNvPr id="12" name="Freeform 32"/>
              <p:cNvSpPr/>
              <p:nvPr/>
            </p:nvSpPr>
            <p:spPr bwMode="auto">
              <a:xfrm>
                <a:off x="7837488" y="325438"/>
                <a:ext cx="169863" cy="300037"/>
              </a:xfrm>
              <a:custGeom>
                <a:avLst/>
                <a:gdLst>
                  <a:gd name="T0" fmla="*/ 0 w 133"/>
                  <a:gd name="T1" fmla="*/ 0 h 235"/>
                  <a:gd name="T2" fmla="*/ 37 w 133"/>
                  <a:gd name="T3" fmla="*/ 0 h 235"/>
                  <a:gd name="T4" fmla="*/ 42 w 133"/>
                  <a:gd name="T5" fmla="*/ 15 h 235"/>
                  <a:gd name="T6" fmla="*/ 42 w 133"/>
                  <a:gd name="T7" fmla="*/ 15 h 235"/>
                  <a:gd name="T8" fmla="*/ 66 w 133"/>
                  <a:gd name="T9" fmla="*/ 103 h 235"/>
                  <a:gd name="T10" fmla="*/ 80 w 133"/>
                  <a:gd name="T11" fmla="*/ 53 h 235"/>
                  <a:gd name="T12" fmla="*/ 91 w 133"/>
                  <a:gd name="T13" fmla="*/ 15 h 235"/>
                  <a:gd name="T14" fmla="*/ 91 w 133"/>
                  <a:gd name="T15" fmla="*/ 15 h 235"/>
                  <a:gd name="T16" fmla="*/ 95 w 133"/>
                  <a:gd name="T17" fmla="*/ 0 h 235"/>
                  <a:gd name="T18" fmla="*/ 133 w 133"/>
                  <a:gd name="T19" fmla="*/ 0 h 235"/>
                  <a:gd name="T20" fmla="*/ 130 w 133"/>
                  <a:gd name="T21" fmla="*/ 10 h 235"/>
                  <a:gd name="T22" fmla="*/ 128 w 133"/>
                  <a:gd name="T23" fmla="*/ 15 h 235"/>
                  <a:gd name="T24" fmla="*/ 128 w 133"/>
                  <a:gd name="T25" fmla="*/ 15 h 235"/>
                  <a:gd name="T26" fmla="*/ 120 w 133"/>
                  <a:gd name="T27" fmla="*/ 46 h 235"/>
                  <a:gd name="T28" fmla="*/ 113 w 133"/>
                  <a:gd name="T29" fmla="*/ 70 h 235"/>
                  <a:gd name="T30" fmla="*/ 101 w 133"/>
                  <a:gd name="T31" fmla="*/ 107 h 235"/>
                  <a:gd name="T32" fmla="*/ 86 w 133"/>
                  <a:gd name="T33" fmla="*/ 143 h 235"/>
                  <a:gd name="T34" fmla="*/ 105 w 133"/>
                  <a:gd name="T35" fmla="*/ 168 h 235"/>
                  <a:gd name="T36" fmla="*/ 128 w 133"/>
                  <a:gd name="T37" fmla="*/ 190 h 235"/>
                  <a:gd name="T38" fmla="*/ 128 w 133"/>
                  <a:gd name="T39" fmla="*/ 190 h 235"/>
                  <a:gd name="T40" fmla="*/ 128 w 133"/>
                  <a:gd name="T41" fmla="*/ 235 h 235"/>
                  <a:gd name="T42" fmla="*/ 128 w 133"/>
                  <a:gd name="T43" fmla="*/ 235 h 235"/>
                  <a:gd name="T44" fmla="*/ 88 w 133"/>
                  <a:gd name="T45" fmla="*/ 202 h 235"/>
                  <a:gd name="T46" fmla="*/ 66 w 133"/>
                  <a:gd name="T47" fmla="*/ 177 h 235"/>
                  <a:gd name="T48" fmla="*/ 4 w 133"/>
                  <a:gd name="T49" fmla="*/ 235 h 235"/>
                  <a:gd name="T50" fmla="*/ 4 w 133"/>
                  <a:gd name="T51" fmla="*/ 234 h 235"/>
                  <a:gd name="T52" fmla="*/ 4 w 133"/>
                  <a:gd name="T53" fmla="*/ 190 h 235"/>
                  <a:gd name="T54" fmla="*/ 4 w 133"/>
                  <a:gd name="T55" fmla="*/ 190 h 235"/>
                  <a:gd name="T56" fmla="*/ 28 w 133"/>
                  <a:gd name="T57" fmla="*/ 167 h 235"/>
                  <a:gd name="T58" fmla="*/ 46 w 133"/>
                  <a:gd name="T59" fmla="*/ 143 h 235"/>
                  <a:gd name="T60" fmla="*/ 32 w 133"/>
                  <a:gd name="T61" fmla="*/ 108 h 235"/>
                  <a:gd name="T62" fmla="*/ 23 w 133"/>
                  <a:gd name="T63" fmla="*/ 82 h 235"/>
                  <a:gd name="T64" fmla="*/ 21 w 133"/>
                  <a:gd name="T65" fmla="*/ 74 h 235"/>
                  <a:gd name="T66" fmla="*/ 20 w 133"/>
                  <a:gd name="T67" fmla="*/ 71 h 235"/>
                  <a:gd name="T68" fmla="*/ 19 w 133"/>
                  <a:gd name="T69" fmla="*/ 69 h 235"/>
                  <a:gd name="T70" fmla="*/ 18 w 133"/>
                  <a:gd name="T71" fmla="*/ 64 h 235"/>
                  <a:gd name="T72" fmla="*/ 16 w 133"/>
                  <a:gd name="T73" fmla="*/ 56 h 235"/>
                  <a:gd name="T74" fmla="*/ 16 w 133"/>
                  <a:gd name="T75" fmla="*/ 56 h 235"/>
                  <a:gd name="T76" fmla="*/ 15 w 133"/>
                  <a:gd name="T77" fmla="*/ 55 h 235"/>
                  <a:gd name="T78" fmla="*/ 11 w 133"/>
                  <a:gd name="T79" fmla="*/ 37 h 235"/>
                  <a:gd name="T80" fmla="*/ 5 w 133"/>
                  <a:gd name="T81" fmla="*/ 15 h 235"/>
                  <a:gd name="T82" fmla="*/ 4 w 133"/>
                  <a:gd name="T83" fmla="*/ 15 h 235"/>
                  <a:gd name="T84" fmla="*/ 0 w 133"/>
                  <a:gd name="T8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235">
                    <a:moveTo>
                      <a:pt x="0" y="0"/>
                    </a:moveTo>
                    <a:cubicBezTo>
                      <a:pt x="37" y="0"/>
                      <a:pt x="37" y="0"/>
                      <a:pt x="37" y="0"/>
                    </a:cubicBezTo>
                    <a:cubicBezTo>
                      <a:pt x="42" y="15"/>
                      <a:pt x="42" y="15"/>
                      <a:pt x="42" y="15"/>
                    </a:cubicBezTo>
                    <a:cubicBezTo>
                      <a:pt x="42" y="15"/>
                      <a:pt x="42" y="15"/>
                      <a:pt x="42" y="15"/>
                    </a:cubicBezTo>
                    <a:cubicBezTo>
                      <a:pt x="49" y="45"/>
                      <a:pt x="57" y="74"/>
                      <a:pt x="66" y="103"/>
                    </a:cubicBezTo>
                    <a:cubicBezTo>
                      <a:pt x="66" y="102"/>
                      <a:pt x="71" y="85"/>
                      <a:pt x="80" y="53"/>
                    </a:cubicBezTo>
                    <a:cubicBezTo>
                      <a:pt x="91" y="15"/>
                      <a:pt x="91" y="15"/>
                      <a:pt x="91" y="15"/>
                    </a:cubicBezTo>
                    <a:cubicBezTo>
                      <a:pt x="91" y="15"/>
                      <a:pt x="91" y="15"/>
                      <a:pt x="91" y="15"/>
                    </a:cubicBezTo>
                    <a:cubicBezTo>
                      <a:pt x="95" y="0"/>
                      <a:pt x="95" y="0"/>
                      <a:pt x="95" y="0"/>
                    </a:cubicBezTo>
                    <a:cubicBezTo>
                      <a:pt x="133" y="0"/>
                      <a:pt x="133" y="0"/>
                      <a:pt x="133" y="0"/>
                    </a:cubicBezTo>
                    <a:cubicBezTo>
                      <a:pt x="132" y="3"/>
                      <a:pt x="131" y="6"/>
                      <a:pt x="130" y="10"/>
                    </a:cubicBezTo>
                    <a:cubicBezTo>
                      <a:pt x="128" y="15"/>
                      <a:pt x="128" y="15"/>
                      <a:pt x="128" y="15"/>
                    </a:cubicBezTo>
                    <a:cubicBezTo>
                      <a:pt x="128" y="15"/>
                      <a:pt x="128" y="15"/>
                      <a:pt x="128" y="15"/>
                    </a:cubicBezTo>
                    <a:cubicBezTo>
                      <a:pt x="120" y="46"/>
                      <a:pt x="120" y="46"/>
                      <a:pt x="120" y="46"/>
                    </a:cubicBezTo>
                    <a:cubicBezTo>
                      <a:pt x="117" y="55"/>
                      <a:pt x="115" y="63"/>
                      <a:pt x="113" y="70"/>
                    </a:cubicBezTo>
                    <a:cubicBezTo>
                      <a:pt x="109" y="82"/>
                      <a:pt x="105" y="94"/>
                      <a:pt x="101" y="107"/>
                    </a:cubicBezTo>
                    <a:cubicBezTo>
                      <a:pt x="86" y="143"/>
                      <a:pt x="86" y="143"/>
                      <a:pt x="86" y="143"/>
                    </a:cubicBezTo>
                    <a:cubicBezTo>
                      <a:pt x="105" y="168"/>
                      <a:pt x="105" y="168"/>
                      <a:pt x="105" y="168"/>
                    </a:cubicBezTo>
                    <a:cubicBezTo>
                      <a:pt x="112" y="175"/>
                      <a:pt x="119" y="183"/>
                      <a:pt x="128" y="190"/>
                    </a:cubicBezTo>
                    <a:cubicBezTo>
                      <a:pt x="128" y="190"/>
                      <a:pt x="128" y="190"/>
                      <a:pt x="128" y="190"/>
                    </a:cubicBezTo>
                    <a:cubicBezTo>
                      <a:pt x="128" y="235"/>
                      <a:pt x="128" y="235"/>
                      <a:pt x="128" y="235"/>
                    </a:cubicBezTo>
                    <a:cubicBezTo>
                      <a:pt x="128" y="235"/>
                      <a:pt x="128" y="235"/>
                      <a:pt x="128" y="235"/>
                    </a:cubicBezTo>
                    <a:cubicBezTo>
                      <a:pt x="115" y="226"/>
                      <a:pt x="101" y="216"/>
                      <a:pt x="88" y="202"/>
                    </a:cubicBezTo>
                    <a:cubicBezTo>
                      <a:pt x="79" y="192"/>
                      <a:pt x="71" y="184"/>
                      <a:pt x="66" y="177"/>
                    </a:cubicBezTo>
                    <a:cubicBezTo>
                      <a:pt x="48" y="201"/>
                      <a:pt x="27" y="220"/>
                      <a:pt x="4" y="235"/>
                    </a:cubicBezTo>
                    <a:cubicBezTo>
                      <a:pt x="4" y="234"/>
                      <a:pt x="4" y="234"/>
                      <a:pt x="4" y="234"/>
                    </a:cubicBezTo>
                    <a:cubicBezTo>
                      <a:pt x="4" y="190"/>
                      <a:pt x="4" y="190"/>
                      <a:pt x="4" y="190"/>
                    </a:cubicBezTo>
                    <a:cubicBezTo>
                      <a:pt x="4" y="190"/>
                      <a:pt x="4" y="190"/>
                      <a:pt x="4" y="190"/>
                    </a:cubicBezTo>
                    <a:cubicBezTo>
                      <a:pt x="13" y="182"/>
                      <a:pt x="21" y="175"/>
                      <a:pt x="28" y="167"/>
                    </a:cubicBezTo>
                    <a:cubicBezTo>
                      <a:pt x="46" y="143"/>
                      <a:pt x="46" y="143"/>
                      <a:pt x="46" y="143"/>
                    </a:cubicBezTo>
                    <a:cubicBezTo>
                      <a:pt x="32" y="108"/>
                      <a:pt x="32" y="108"/>
                      <a:pt x="32" y="108"/>
                    </a:cubicBezTo>
                    <a:cubicBezTo>
                      <a:pt x="28" y="98"/>
                      <a:pt x="25" y="89"/>
                      <a:pt x="23" y="82"/>
                    </a:cubicBezTo>
                    <a:cubicBezTo>
                      <a:pt x="21" y="74"/>
                      <a:pt x="21" y="74"/>
                      <a:pt x="21" y="74"/>
                    </a:cubicBezTo>
                    <a:cubicBezTo>
                      <a:pt x="20" y="71"/>
                      <a:pt x="20" y="71"/>
                      <a:pt x="20" y="71"/>
                    </a:cubicBezTo>
                    <a:cubicBezTo>
                      <a:pt x="19" y="69"/>
                      <a:pt x="19" y="69"/>
                      <a:pt x="19" y="69"/>
                    </a:cubicBezTo>
                    <a:cubicBezTo>
                      <a:pt x="18" y="64"/>
                      <a:pt x="18" y="64"/>
                      <a:pt x="18" y="64"/>
                    </a:cubicBezTo>
                    <a:cubicBezTo>
                      <a:pt x="16" y="56"/>
                      <a:pt x="16" y="56"/>
                      <a:pt x="16" y="56"/>
                    </a:cubicBezTo>
                    <a:cubicBezTo>
                      <a:pt x="16" y="56"/>
                      <a:pt x="16" y="56"/>
                      <a:pt x="16" y="56"/>
                    </a:cubicBezTo>
                    <a:cubicBezTo>
                      <a:pt x="15" y="55"/>
                      <a:pt x="15" y="55"/>
                      <a:pt x="15" y="55"/>
                    </a:cubicBezTo>
                    <a:cubicBezTo>
                      <a:pt x="11" y="37"/>
                      <a:pt x="11" y="37"/>
                      <a:pt x="11" y="37"/>
                    </a:cubicBezTo>
                    <a:cubicBezTo>
                      <a:pt x="5" y="15"/>
                      <a:pt x="5" y="15"/>
                      <a:pt x="5" y="15"/>
                    </a:cubicBezTo>
                    <a:cubicBezTo>
                      <a:pt x="4" y="15"/>
                      <a:pt x="4" y="15"/>
                      <a:pt x="4" y="15"/>
                    </a:cubicBezTo>
                    <a:cubicBezTo>
                      <a:pt x="0" y="0"/>
                      <a:pt x="0" y="0"/>
                      <a:pt x="0" y="0"/>
                    </a:cubicBezTo>
                    <a:close/>
                  </a:path>
                </a:pathLst>
              </a:custGeom>
              <a:solidFill>
                <a:srgbClr val="7E7E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a:effectLst>
                    <a:outerShdw blurRad="266700" algn="ctr" rotWithShape="0">
                      <a:schemeClr val="bg1">
                        <a:alpha val="55000"/>
                      </a:schemeClr>
                    </a:outerShdw>
                  </a:effectLst>
                </a:endParaRPr>
              </a:p>
            </p:txBody>
          </p:sp>
        </p:grpSp>
      </p:grpSp>
      <p:grpSp>
        <p:nvGrpSpPr>
          <p:cNvPr id="19" name="组合 18"/>
          <p:cNvGrpSpPr/>
          <p:nvPr userDrawn="1"/>
        </p:nvGrpSpPr>
        <p:grpSpPr>
          <a:xfrm>
            <a:off x="290672" y="246724"/>
            <a:ext cx="585133" cy="636336"/>
            <a:chOff x="9926228" y="-2346339"/>
            <a:chExt cx="3317091" cy="3607360"/>
          </a:xfrm>
          <a:solidFill>
            <a:schemeClr val="accent2"/>
          </a:solidFill>
        </p:grpSpPr>
        <p:sp>
          <p:nvSpPr>
            <p:cNvPr id="20" name="任意多边形 19"/>
            <p:cNvSpPr/>
            <p:nvPr/>
          </p:nvSpPr>
          <p:spPr bwMode="auto">
            <a:xfrm>
              <a:off x="10062650" y="-2346339"/>
              <a:ext cx="3063207" cy="1920282"/>
            </a:xfrm>
            <a:custGeom>
              <a:avLst/>
              <a:gdLst>
                <a:gd name="connsiteX0" fmla="*/ 473020 w 3063207"/>
                <a:gd name="connsiteY0" fmla="*/ 1110566 h 1920282"/>
                <a:gd name="connsiteX1" fmla="*/ 432202 w 3063207"/>
                <a:gd name="connsiteY1" fmla="*/ 1328689 h 1920282"/>
                <a:gd name="connsiteX2" fmla="*/ 1262177 w 3063207"/>
                <a:gd name="connsiteY2" fmla="*/ 1533180 h 1920282"/>
                <a:gd name="connsiteX3" fmla="*/ 2629595 w 3063207"/>
                <a:gd name="connsiteY3" fmla="*/ 1328689 h 1920282"/>
                <a:gd name="connsiteX4" fmla="*/ 2588776 w 3063207"/>
                <a:gd name="connsiteY4" fmla="*/ 1110566 h 1920282"/>
                <a:gd name="connsiteX5" fmla="*/ 1656755 w 3063207"/>
                <a:gd name="connsiteY5" fmla="*/ 1301424 h 1920282"/>
                <a:gd name="connsiteX6" fmla="*/ 473020 w 3063207"/>
                <a:gd name="connsiteY6" fmla="*/ 1110566 h 1920282"/>
                <a:gd name="connsiteX7" fmla="*/ 2297655 w 3063207"/>
                <a:gd name="connsiteY7" fmla="*/ 261723 h 1920282"/>
                <a:gd name="connsiteX8" fmla="*/ 1982484 w 3063207"/>
                <a:gd name="connsiteY8" fmla="*/ 294555 h 1920282"/>
                <a:gd name="connsiteX9" fmla="*/ 1113164 w 3063207"/>
                <a:gd name="connsiteY9" fmla="*/ 301422 h 1920282"/>
                <a:gd name="connsiteX10" fmla="*/ 2111524 w 3063207"/>
                <a:gd name="connsiteY10" fmla="*/ 335756 h 1920282"/>
                <a:gd name="connsiteX11" fmla="*/ 2403561 w 3063207"/>
                <a:gd name="connsiteY11" fmla="*/ 267087 h 1920282"/>
                <a:gd name="connsiteX12" fmla="*/ 2297655 w 3063207"/>
                <a:gd name="connsiteY12" fmla="*/ 261723 h 1920282"/>
                <a:gd name="connsiteX13" fmla="*/ 1613573 w 3063207"/>
                <a:gd name="connsiteY13" fmla="*/ 1082 h 1920282"/>
                <a:gd name="connsiteX14" fmla="*/ 2295539 w 3063207"/>
                <a:gd name="connsiteY14" fmla="*/ 96765 h 1920282"/>
                <a:gd name="connsiteX15" fmla="*/ 2472380 w 3063207"/>
                <a:gd name="connsiteY15" fmla="*/ 239653 h 1920282"/>
                <a:gd name="connsiteX16" fmla="*/ 2588008 w 3063207"/>
                <a:gd name="connsiteY16" fmla="*/ 1049349 h 1920282"/>
                <a:gd name="connsiteX17" fmla="*/ 2996103 w 3063207"/>
                <a:gd name="connsiteY17" fmla="*/ 1267082 h 1920282"/>
                <a:gd name="connsiteX18" fmla="*/ 3030111 w 3063207"/>
                <a:gd name="connsiteY18" fmla="*/ 1532445 h 1920282"/>
                <a:gd name="connsiteX19" fmla="*/ 2662825 w 3063207"/>
                <a:gd name="connsiteY19" fmla="*/ 1763786 h 1920282"/>
                <a:gd name="connsiteX20" fmla="*/ 1547363 w 3063207"/>
                <a:gd name="connsiteY20" fmla="*/ 1920282 h 1920282"/>
                <a:gd name="connsiteX21" fmla="*/ 527124 w 3063207"/>
                <a:gd name="connsiteY21" fmla="*/ 1804611 h 1920282"/>
                <a:gd name="connsiteX22" fmla="*/ 51012 w 3063207"/>
                <a:gd name="connsiteY22" fmla="*/ 1552857 h 1920282"/>
                <a:gd name="connsiteX23" fmla="*/ 51012 w 3063207"/>
                <a:gd name="connsiteY23" fmla="*/ 1280690 h 1920282"/>
                <a:gd name="connsiteX24" fmla="*/ 472711 w 3063207"/>
                <a:gd name="connsiteY24" fmla="*/ 1049349 h 1920282"/>
                <a:gd name="connsiteX25" fmla="*/ 595140 w 3063207"/>
                <a:gd name="connsiteY25" fmla="*/ 239653 h 1920282"/>
                <a:gd name="connsiteX26" fmla="*/ 751576 w 3063207"/>
                <a:gd name="connsiteY26" fmla="*/ 96765 h 1920282"/>
                <a:gd name="connsiteX27" fmla="*/ 1384125 w 3063207"/>
                <a:gd name="connsiteY27" fmla="*/ 1507 h 1920282"/>
                <a:gd name="connsiteX28" fmla="*/ 1613573 w 3063207"/>
                <a:gd name="connsiteY28" fmla="*/ 1082 h 192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63207" h="1920282">
                  <a:moveTo>
                    <a:pt x="473020" y="1110566"/>
                  </a:moveTo>
                  <a:cubicBezTo>
                    <a:pt x="459414" y="1185546"/>
                    <a:pt x="445808" y="1253709"/>
                    <a:pt x="432202" y="1328689"/>
                  </a:cubicBezTo>
                  <a:cubicBezTo>
                    <a:pt x="690719" y="1451384"/>
                    <a:pt x="976448" y="1505915"/>
                    <a:pt x="1262177" y="1533180"/>
                  </a:cubicBezTo>
                  <a:cubicBezTo>
                    <a:pt x="1724786" y="1574078"/>
                    <a:pt x="2207804" y="1519547"/>
                    <a:pt x="2629595" y="1328689"/>
                  </a:cubicBezTo>
                  <a:cubicBezTo>
                    <a:pt x="2615989" y="1253709"/>
                    <a:pt x="2602383" y="1178730"/>
                    <a:pt x="2588776" y="1110566"/>
                  </a:cubicBezTo>
                  <a:cubicBezTo>
                    <a:pt x="2296244" y="1240077"/>
                    <a:pt x="1976500" y="1287791"/>
                    <a:pt x="1656755" y="1301424"/>
                  </a:cubicBezTo>
                  <a:cubicBezTo>
                    <a:pt x="1255374" y="1315057"/>
                    <a:pt x="840386" y="1274159"/>
                    <a:pt x="473020" y="1110566"/>
                  </a:cubicBezTo>
                  <a:close/>
                  <a:moveTo>
                    <a:pt x="2297655" y="261723"/>
                  </a:moveTo>
                  <a:cubicBezTo>
                    <a:pt x="2192598" y="264942"/>
                    <a:pt x="2089451" y="289405"/>
                    <a:pt x="1982484" y="294555"/>
                  </a:cubicBezTo>
                  <a:cubicBezTo>
                    <a:pt x="1690447" y="328889"/>
                    <a:pt x="1398410" y="322022"/>
                    <a:pt x="1113164" y="301422"/>
                  </a:cubicBezTo>
                  <a:cubicBezTo>
                    <a:pt x="1439159" y="383824"/>
                    <a:pt x="1778737" y="370090"/>
                    <a:pt x="2111524" y="335756"/>
                  </a:cubicBezTo>
                  <a:cubicBezTo>
                    <a:pt x="2213397" y="328889"/>
                    <a:pt x="2322062" y="328889"/>
                    <a:pt x="2403561" y="267087"/>
                  </a:cubicBezTo>
                  <a:cubicBezTo>
                    <a:pt x="2367905" y="261937"/>
                    <a:pt x="2332674" y="260650"/>
                    <a:pt x="2297655" y="261723"/>
                  </a:cubicBezTo>
                  <a:close/>
                  <a:moveTo>
                    <a:pt x="1613573" y="1082"/>
                  </a:moveTo>
                  <a:cubicBezTo>
                    <a:pt x="1842807" y="6185"/>
                    <a:pt x="2071086" y="30425"/>
                    <a:pt x="2295539" y="96765"/>
                  </a:cubicBezTo>
                  <a:cubicBezTo>
                    <a:pt x="2363555" y="117178"/>
                    <a:pt x="2465579" y="151199"/>
                    <a:pt x="2472380" y="239653"/>
                  </a:cubicBezTo>
                  <a:cubicBezTo>
                    <a:pt x="2513190" y="511820"/>
                    <a:pt x="2547198" y="783986"/>
                    <a:pt x="2588008" y="1049349"/>
                  </a:cubicBezTo>
                  <a:cubicBezTo>
                    <a:pt x="2730841" y="1110586"/>
                    <a:pt x="2887278" y="1158215"/>
                    <a:pt x="2996103" y="1267082"/>
                  </a:cubicBezTo>
                  <a:cubicBezTo>
                    <a:pt x="3070921" y="1328320"/>
                    <a:pt x="3084524" y="1450795"/>
                    <a:pt x="3030111" y="1532445"/>
                  </a:cubicBezTo>
                  <a:cubicBezTo>
                    <a:pt x="2941690" y="1654920"/>
                    <a:pt x="2798857" y="1716157"/>
                    <a:pt x="2662825" y="1763786"/>
                  </a:cubicBezTo>
                  <a:cubicBezTo>
                    <a:pt x="2309142" y="1886261"/>
                    <a:pt x="1921451" y="1913478"/>
                    <a:pt x="1547363" y="1920282"/>
                  </a:cubicBezTo>
                  <a:cubicBezTo>
                    <a:pt x="1207283" y="1920282"/>
                    <a:pt x="860402" y="1893065"/>
                    <a:pt x="527124" y="1804611"/>
                  </a:cubicBezTo>
                  <a:cubicBezTo>
                    <a:pt x="357084" y="1756982"/>
                    <a:pt x="166639" y="1695745"/>
                    <a:pt x="51012" y="1552857"/>
                  </a:cubicBezTo>
                  <a:cubicBezTo>
                    <a:pt x="-17004" y="1471207"/>
                    <a:pt x="-17004" y="1348732"/>
                    <a:pt x="51012" y="1280690"/>
                  </a:cubicBezTo>
                  <a:cubicBezTo>
                    <a:pt x="166639" y="1158215"/>
                    <a:pt x="329877" y="1117390"/>
                    <a:pt x="472711" y="1049349"/>
                  </a:cubicBezTo>
                  <a:cubicBezTo>
                    <a:pt x="513520" y="783986"/>
                    <a:pt x="547528" y="511820"/>
                    <a:pt x="595140" y="239653"/>
                  </a:cubicBezTo>
                  <a:cubicBezTo>
                    <a:pt x="601941" y="151199"/>
                    <a:pt x="683560" y="123982"/>
                    <a:pt x="751576" y="96765"/>
                  </a:cubicBezTo>
                  <a:cubicBezTo>
                    <a:pt x="955624" y="35528"/>
                    <a:pt x="1173275" y="15115"/>
                    <a:pt x="1384125" y="1507"/>
                  </a:cubicBezTo>
                  <a:cubicBezTo>
                    <a:pt x="1460643" y="-194"/>
                    <a:pt x="1537161" y="-619"/>
                    <a:pt x="1613573" y="1082"/>
                  </a:cubicBezTo>
                  <a:close/>
                </a:path>
              </a:pathLst>
            </a:custGeom>
            <a:solidFill>
              <a:srgbClr val="563007"/>
            </a:solidFill>
            <a:ln w="0" cap="flat">
              <a:noFill/>
              <a:prstDash val="solid"/>
              <a:miter lim="800000"/>
            </a:ln>
          </p:spPr>
          <p:txBody>
            <a:bodyPr vert="horz" wrap="square" lIns="91440" tIns="45720" rIns="91440" bIns="45720" numCol="1" anchor="t" anchorCtr="0" compatLnSpc="1">
              <a:noAutofit/>
            </a:bodyPr>
            <a:lstStyle/>
            <a:p>
              <a:endParaRPr lang="zh-CN" altLang="en-US" sz="135"/>
            </a:p>
          </p:txBody>
        </p:sp>
        <p:sp>
          <p:nvSpPr>
            <p:cNvPr id="21" name="任意多边形 20"/>
            <p:cNvSpPr/>
            <p:nvPr/>
          </p:nvSpPr>
          <p:spPr bwMode="auto">
            <a:xfrm>
              <a:off x="10268199" y="-303027"/>
              <a:ext cx="2655802" cy="830437"/>
            </a:xfrm>
            <a:custGeom>
              <a:avLst/>
              <a:gdLst>
                <a:gd name="connsiteX0" fmla="*/ 322120 w 2655802"/>
                <a:gd name="connsiteY0" fmla="*/ 141312 h 830437"/>
                <a:gd name="connsiteX1" fmla="*/ 267780 w 2655802"/>
                <a:gd name="connsiteY1" fmla="*/ 291684 h 830437"/>
                <a:gd name="connsiteX2" fmla="*/ 410424 w 2655802"/>
                <a:gd name="connsiteY2" fmla="*/ 688117 h 830437"/>
                <a:gd name="connsiteX3" fmla="*/ 872321 w 2655802"/>
                <a:gd name="connsiteY3" fmla="*/ 729128 h 830437"/>
                <a:gd name="connsiteX4" fmla="*/ 1082891 w 2655802"/>
                <a:gd name="connsiteY4" fmla="*/ 503571 h 830437"/>
                <a:gd name="connsiteX5" fmla="*/ 1096476 w 2655802"/>
                <a:gd name="connsiteY5" fmla="*/ 237003 h 830437"/>
                <a:gd name="connsiteX6" fmla="*/ 797602 w 2655802"/>
                <a:gd name="connsiteY6" fmla="*/ 182323 h 830437"/>
                <a:gd name="connsiteX7" fmla="*/ 322120 w 2655802"/>
                <a:gd name="connsiteY7" fmla="*/ 141312 h 830437"/>
                <a:gd name="connsiteX8" fmla="*/ 2368286 w 2655802"/>
                <a:gd name="connsiteY8" fmla="*/ 134477 h 830437"/>
                <a:gd name="connsiteX9" fmla="*/ 1709946 w 2655802"/>
                <a:gd name="connsiteY9" fmla="*/ 195883 h 830437"/>
                <a:gd name="connsiteX10" fmla="*/ 1533484 w 2655802"/>
                <a:gd name="connsiteY10" fmla="*/ 298225 h 830437"/>
                <a:gd name="connsiteX11" fmla="*/ 1648863 w 2655802"/>
                <a:gd name="connsiteY11" fmla="*/ 646190 h 830437"/>
                <a:gd name="connsiteX12" fmla="*/ 1995001 w 2655802"/>
                <a:gd name="connsiteY12" fmla="*/ 734887 h 830437"/>
                <a:gd name="connsiteX13" fmla="*/ 2327564 w 2655802"/>
                <a:gd name="connsiteY13" fmla="*/ 598430 h 830437"/>
                <a:gd name="connsiteX14" fmla="*/ 2368286 w 2655802"/>
                <a:gd name="connsiteY14" fmla="*/ 134477 h 830437"/>
                <a:gd name="connsiteX15" fmla="*/ 1702 w 2655802"/>
                <a:gd name="connsiteY15" fmla="*/ 0 h 830437"/>
                <a:gd name="connsiteX16" fmla="*/ 961261 w 2655802"/>
                <a:gd name="connsiteY16" fmla="*/ 74876 h 830437"/>
                <a:gd name="connsiteX17" fmla="*/ 1267504 w 2655802"/>
                <a:gd name="connsiteY17" fmla="*/ 149751 h 830437"/>
                <a:gd name="connsiteX18" fmla="*/ 1451249 w 2655802"/>
                <a:gd name="connsiteY18" fmla="*/ 129330 h 830437"/>
                <a:gd name="connsiteX19" fmla="*/ 1879988 w 2655802"/>
                <a:gd name="connsiteY19" fmla="*/ 61262 h 830437"/>
                <a:gd name="connsiteX20" fmla="*/ 2655802 w 2655802"/>
                <a:gd name="connsiteY20" fmla="*/ 0 h 830437"/>
                <a:gd name="connsiteX21" fmla="*/ 2648997 w 2655802"/>
                <a:gd name="connsiteY21" fmla="*/ 149751 h 830437"/>
                <a:gd name="connsiteX22" fmla="*/ 2506083 w 2655802"/>
                <a:gd name="connsiteY22" fmla="*/ 340343 h 830437"/>
                <a:gd name="connsiteX23" fmla="*/ 2288311 w 2655802"/>
                <a:gd name="connsiteY23" fmla="*/ 775982 h 830437"/>
                <a:gd name="connsiteX24" fmla="*/ 1730270 w 2655802"/>
                <a:gd name="connsiteY24" fmla="*/ 810017 h 830437"/>
                <a:gd name="connsiteX25" fmla="*/ 1444444 w 2655802"/>
                <a:gd name="connsiteY25" fmla="*/ 517322 h 830437"/>
                <a:gd name="connsiteX26" fmla="*/ 1294725 w 2655802"/>
                <a:gd name="connsiteY26" fmla="*/ 353957 h 830437"/>
                <a:gd name="connsiteX27" fmla="*/ 1097369 w 2655802"/>
                <a:gd name="connsiteY27" fmla="*/ 701107 h 830437"/>
                <a:gd name="connsiteX28" fmla="*/ 675435 w 2655802"/>
                <a:gd name="connsiteY28" fmla="*/ 830437 h 830437"/>
                <a:gd name="connsiteX29" fmla="*/ 287529 w 2655802"/>
                <a:gd name="connsiteY29" fmla="*/ 721527 h 830437"/>
                <a:gd name="connsiteX30" fmla="*/ 137810 w 2655802"/>
                <a:gd name="connsiteY30" fmla="*/ 326729 h 830437"/>
                <a:gd name="connsiteX31" fmla="*/ 8508 w 2655802"/>
                <a:gd name="connsiteY31" fmla="*/ 149751 h 830437"/>
                <a:gd name="connsiteX32" fmla="*/ 1702 w 2655802"/>
                <a:gd name="connsiteY32" fmla="*/ 0 h 83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5802" h="830437">
                  <a:moveTo>
                    <a:pt x="322120" y="141312"/>
                  </a:moveTo>
                  <a:cubicBezTo>
                    <a:pt x="260987" y="148147"/>
                    <a:pt x="274572" y="243838"/>
                    <a:pt x="267780" y="291684"/>
                  </a:cubicBezTo>
                  <a:cubicBezTo>
                    <a:pt x="274572" y="428385"/>
                    <a:pt x="274572" y="606097"/>
                    <a:pt x="410424" y="688117"/>
                  </a:cubicBezTo>
                  <a:cubicBezTo>
                    <a:pt x="553069" y="749633"/>
                    <a:pt x="722883" y="742798"/>
                    <a:pt x="872321" y="729128"/>
                  </a:cubicBezTo>
                  <a:cubicBezTo>
                    <a:pt x="987795" y="708623"/>
                    <a:pt x="1042135" y="599262"/>
                    <a:pt x="1082891" y="503571"/>
                  </a:cubicBezTo>
                  <a:cubicBezTo>
                    <a:pt x="1116854" y="421550"/>
                    <a:pt x="1150817" y="319024"/>
                    <a:pt x="1096476" y="237003"/>
                  </a:cubicBezTo>
                  <a:cubicBezTo>
                    <a:pt x="1001380" y="195993"/>
                    <a:pt x="892698" y="195993"/>
                    <a:pt x="797602" y="182323"/>
                  </a:cubicBezTo>
                  <a:cubicBezTo>
                    <a:pt x="634580" y="175487"/>
                    <a:pt x="478350" y="134477"/>
                    <a:pt x="322120" y="141312"/>
                  </a:cubicBezTo>
                  <a:close/>
                  <a:moveTo>
                    <a:pt x="2368286" y="134477"/>
                  </a:moveTo>
                  <a:cubicBezTo>
                    <a:pt x="2144315" y="141300"/>
                    <a:pt x="1927130" y="182237"/>
                    <a:pt x="1709946" y="195883"/>
                  </a:cubicBezTo>
                  <a:cubicBezTo>
                    <a:pt x="1642076" y="209528"/>
                    <a:pt x="1547058" y="216351"/>
                    <a:pt x="1533484" y="298225"/>
                  </a:cubicBezTo>
                  <a:cubicBezTo>
                    <a:pt x="1519910" y="421036"/>
                    <a:pt x="1574206" y="543847"/>
                    <a:pt x="1648863" y="646190"/>
                  </a:cubicBezTo>
                  <a:cubicBezTo>
                    <a:pt x="1723520" y="755355"/>
                    <a:pt x="1879621" y="734887"/>
                    <a:pt x="1995001" y="734887"/>
                  </a:cubicBezTo>
                  <a:cubicBezTo>
                    <a:pt x="2117167" y="728064"/>
                    <a:pt x="2266481" y="721241"/>
                    <a:pt x="2327564" y="598430"/>
                  </a:cubicBezTo>
                  <a:cubicBezTo>
                    <a:pt x="2388647" y="455150"/>
                    <a:pt x="2395434" y="291402"/>
                    <a:pt x="2368286" y="134477"/>
                  </a:cubicBezTo>
                  <a:close/>
                  <a:moveTo>
                    <a:pt x="1702" y="0"/>
                  </a:moveTo>
                  <a:cubicBezTo>
                    <a:pt x="321555" y="6807"/>
                    <a:pt x="641408" y="54455"/>
                    <a:pt x="961261" y="74876"/>
                  </a:cubicBezTo>
                  <a:cubicBezTo>
                    <a:pt x="1070148" y="81682"/>
                    <a:pt x="1172228" y="115717"/>
                    <a:pt x="1267504" y="149751"/>
                  </a:cubicBezTo>
                  <a:cubicBezTo>
                    <a:pt x="1328752" y="183785"/>
                    <a:pt x="1396806" y="149751"/>
                    <a:pt x="1451249" y="129330"/>
                  </a:cubicBezTo>
                  <a:cubicBezTo>
                    <a:pt x="1587357" y="74876"/>
                    <a:pt x="1737075" y="74876"/>
                    <a:pt x="1879988" y="61262"/>
                  </a:cubicBezTo>
                  <a:cubicBezTo>
                    <a:pt x="2138593" y="40841"/>
                    <a:pt x="2397197" y="0"/>
                    <a:pt x="2655802" y="0"/>
                  </a:cubicBezTo>
                  <a:cubicBezTo>
                    <a:pt x="2655802" y="47648"/>
                    <a:pt x="2655802" y="102103"/>
                    <a:pt x="2648997" y="149751"/>
                  </a:cubicBezTo>
                  <a:cubicBezTo>
                    <a:pt x="2601359" y="211013"/>
                    <a:pt x="2519694" y="251854"/>
                    <a:pt x="2506083" y="340343"/>
                  </a:cubicBezTo>
                  <a:cubicBezTo>
                    <a:pt x="2465251" y="496901"/>
                    <a:pt x="2451641" y="694300"/>
                    <a:pt x="2288311" y="775982"/>
                  </a:cubicBezTo>
                  <a:cubicBezTo>
                    <a:pt x="2111371" y="837244"/>
                    <a:pt x="1914015" y="844051"/>
                    <a:pt x="1730270" y="810017"/>
                  </a:cubicBezTo>
                  <a:cubicBezTo>
                    <a:pt x="1587357" y="775982"/>
                    <a:pt x="1492081" y="646652"/>
                    <a:pt x="1444444" y="517322"/>
                  </a:cubicBezTo>
                  <a:cubicBezTo>
                    <a:pt x="1417222" y="449253"/>
                    <a:pt x="1390001" y="333536"/>
                    <a:pt x="1294725" y="353957"/>
                  </a:cubicBezTo>
                  <a:cubicBezTo>
                    <a:pt x="1206255" y="456060"/>
                    <a:pt x="1199450" y="605811"/>
                    <a:pt x="1097369" y="701107"/>
                  </a:cubicBezTo>
                  <a:cubicBezTo>
                    <a:pt x="995288" y="823630"/>
                    <a:pt x="818348" y="830437"/>
                    <a:pt x="675435" y="830437"/>
                  </a:cubicBezTo>
                  <a:cubicBezTo>
                    <a:pt x="539328" y="816824"/>
                    <a:pt x="389609" y="810017"/>
                    <a:pt x="287529" y="721527"/>
                  </a:cubicBezTo>
                  <a:cubicBezTo>
                    <a:pt x="185448" y="612618"/>
                    <a:pt x="178642" y="456060"/>
                    <a:pt x="137810" y="326729"/>
                  </a:cubicBezTo>
                  <a:cubicBezTo>
                    <a:pt x="124199" y="245047"/>
                    <a:pt x="49340" y="204206"/>
                    <a:pt x="8508" y="149751"/>
                  </a:cubicBezTo>
                  <a:cubicBezTo>
                    <a:pt x="-5103" y="102103"/>
                    <a:pt x="1702" y="47648"/>
                    <a:pt x="1702" y="0"/>
                  </a:cubicBezTo>
                  <a:close/>
                </a:path>
              </a:pathLst>
            </a:custGeom>
            <a:solidFill>
              <a:srgbClr val="563007"/>
            </a:solidFill>
            <a:ln w="0" cap="flat">
              <a:noFill/>
              <a:prstDash val="solid"/>
              <a:miter lim="800000"/>
            </a:ln>
          </p:spPr>
          <p:txBody>
            <a:bodyPr vert="horz" wrap="square" lIns="91440" tIns="45720" rIns="91440" bIns="45720" numCol="1" anchor="t" anchorCtr="0" compatLnSpc="1">
              <a:noAutofit/>
            </a:bodyPr>
            <a:lstStyle/>
            <a:p>
              <a:endParaRPr lang="zh-CN" altLang="en-US" sz="135"/>
            </a:p>
          </p:txBody>
        </p:sp>
        <p:sp>
          <p:nvSpPr>
            <p:cNvPr id="22" name="任意多边形 21"/>
            <p:cNvSpPr/>
            <p:nvPr/>
          </p:nvSpPr>
          <p:spPr>
            <a:xfrm>
              <a:off x="9926228" y="843512"/>
              <a:ext cx="3317091" cy="417509"/>
            </a:xfrm>
            <a:custGeom>
              <a:avLst/>
              <a:gdLst/>
              <a:ahLst/>
              <a:cxnLst/>
              <a:rect l="l" t="t" r="r" b="b"/>
              <a:pathLst>
                <a:path w="3317091" h="417509">
                  <a:moveTo>
                    <a:pt x="3169890" y="199765"/>
                  </a:moveTo>
                  <a:lnTo>
                    <a:pt x="3169890" y="379772"/>
                  </a:lnTo>
                  <a:lnTo>
                    <a:pt x="3202818" y="379772"/>
                  </a:lnTo>
                  <a:cubicBezTo>
                    <a:pt x="3218916" y="382699"/>
                    <a:pt x="3225502" y="375382"/>
                    <a:pt x="3222575" y="357820"/>
                  </a:cubicBezTo>
                  <a:lnTo>
                    <a:pt x="3222575" y="199765"/>
                  </a:lnTo>
                  <a:close/>
                  <a:moveTo>
                    <a:pt x="2906464" y="199765"/>
                  </a:moveTo>
                  <a:lnTo>
                    <a:pt x="2906464" y="379772"/>
                  </a:lnTo>
                  <a:lnTo>
                    <a:pt x="2937197" y="379772"/>
                  </a:lnTo>
                  <a:cubicBezTo>
                    <a:pt x="2953295" y="382699"/>
                    <a:pt x="2959881" y="375382"/>
                    <a:pt x="2956954" y="357820"/>
                  </a:cubicBezTo>
                  <a:lnTo>
                    <a:pt x="2956954" y="199765"/>
                  </a:lnTo>
                  <a:close/>
                  <a:moveTo>
                    <a:pt x="3075496" y="158056"/>
                  </a:moveTo>
                  <a:lnTo>
                    <a:pt x="3316969" y="158056"/>
                  </a:lnTo>
                  <a:lnTo>
                    <a:pt x="3316969" y="379772"/>
                  </a:lnTo>
                  <a:cubicBezTo>
                    <a:pt x="3318433" y="406115"/>
                    <a:pt x="3305261" y="418554"/>
                    <a:pt x="3277455" y="417091"/>
                  </a:cubicBezTo>
                  <a:lnTo>
                    <a:pt x="3075496" y="417091"/>
                  </a:lnTo>
                  <a:close/>
                  <a:moveTo>
                    <a:pt x="2812070" y="158056"/>
                  </a:moveTo>
                  <a:lnTo>
                    <a:pt x="3053543" y="158056"/>
                  </a:lnTo>
                  <a:lnTo>
                    <a:pt x="3053543" y="379772"/>
                  </a:lnTo>
                  <a:cubicBezTo>
                    <a:pt x="3055007" y="406115"/>
                    <a:pt x="3041104" y="418554"/>
                    <a:pt x="3011835" y="417091"/>
                  </a:cubicBezTo>
                  <a:lnTo>
                    <a:pt x="2812070" y="417091"/>
                  </a:lnTo>
                  <a:close/>
                  <a:moveTo>
                    <a:pt x="1312738" y="87809"/>
                  </a:moveTo>
                  <a:lnTo>
                    <a:pt x="1440061" y="87809"/>
                  </a:lnTo>
                  <a:lnTo>
                    <a:pt x="1286395" y="357820"/>
                  </a:lnTo>
                  <a:cubicBezTo>
                    <a:pt x="1280542" y="369528"/>
                    <a:pt x="1278346" y="376114"/>
                    <a:pt x="1279810" y="377577"/>
                  </a:cubicBezTo>
                  <a:cubicBezTo>
                    <a:pt x="1279810" y="379041"/>
                    <a:pt x="1284200" y="379772"/>
                    <a:pt x="1292981" y="379772"/>
                  </a:cubicBezTo>
                  <a:lnTo>
                    <a:pt x="1483965" y="379772"/>
                  </a:lnTo>
                  <a:cubicBezTo>
                    <a:pt x="1495673" y="379772"/>
                    <a:pt x="1501527" y="379041"/>
                    <a:pt x="1501527" y="377577"/>
                  </a:cubicBezTo>
                  <a:cubicBezTo>
                    <a:pt x="1502990" y="376114"/>
                    <a:pt x="1501527" y="369528"/>
                    <a:pt x="1497136" y="357820"/>
                  </a:cubicBezTo>
                  <a:lnTo>
                    <a:pt x="1459817" y="263426"/>
                  </a:lnTo>
                  <a:lnTo>
                    <a:pt x="1567383" y="263426"/>
                  </a:lnTo>
                  <a:lnTo>
                    <a:pt x="1613483" y="379772"/>
                  </a:lnTo>
                  <a:cubicBezTo>
                    <a:pt x="1623727" y="398798"/>
                    <a:pt x="1627385" y="409774"/>
                    <a:pt x="1624459" y="412701"/>
                  </a:cubicBezTo>
                  <a:cubicBezTo>
                    <a:pt x="1622995" y="415627"/>
                    <a:pt x="1610555" y="417091"/>
                    <a:pt x="1587140" y="417091"/>
                  </a:cubicBezTo>
                  <a:lnTo>
                    <a:pt x="1165659" y="417091"/>
                  </a:lnTo>
                  <a:cubicBezTo>
                    <a:pt x="1143707" y="417091"/>
                    <a:pt x="1132731" y="415627"/>
                    <a:pt x="1132731" y="412701"/>
                  </a:cubicBezTo>
                  <a:cubicBezTo>
                    <a:pt x="1129803" y="409774"/>
                    <a:pt x="1134194" y="398798"/>
                    <a:pt x="1145902" y="379772"/>
                  </a:cubicBezTo>
                  <a:close/>
                  <a:moveTo>
                    <a:pt x="799058" y="83418"/>
                  </a:moveTo>
                  <a:lnTo>
                    <a:pt x="921990" y="83418"/>
                  </a:lnTo>
                  <a:lnTo>
                    <a:pt x="941747" y="131713"/>
                  </a:lnTo>
                  <a:lnTo>
                    <a:pt x="1069069" y="83418"/>
                  </a:lnTo>
                  <a:lnTo>
                    <a:pt x="1069069" y="138299"/>
                  </a:lnTo>
                  <a:lnTo>
                    <a:pt x="961504" y="177812"/>
                  </a:lnTo>
                  <a:lnTo>
                    <a:pt x="1069069" y="417091"/>
                  </a:lnTo>
                  <a:lnTo>
                    <a:pt x="943942" y="417091"/>
                  </a:lnTo>
                  <a:close/>
                  <a:moveTo>
                    <a:pt x="722225" y="72442"/>
                  </a:moveTo>
                  <a:lnTo>
                    <a:pt x="722225" y="357820"/>
                  </a:lnTo>
                  <a:cubicBezTo>
                    <a:pt x="719298" y="375382"/>
                    <a:pt x="725884" y="382699"/>
                    <a:pt x="741982" y="379772"/>
                  </a:cubicBezTo>
                  <a:lnTo>
                    <a:pt x="783691" y="379772"/>
                  </a:lnTo>
                  <a:lnTo>
                    <a:pt x="783691" y="417091"/>
                  </a:lnTo>
                  <a:lnTo>
                    <a:pt x="647588" y="417091"/>
                  </a:lnTo>
                  <a:cubicBezTo>
                    <a:pt x="616855" y="420018"/>
                    <a:pt x="602952" y="407578"/>
                    <a:pt x="605879" y="379772"/>
                  </a:cubicBezTo>
                  <a:lnTo>
                    <a:pt x="605879" y="171227"/>
                  </a:lnTo>
                  <a:lnTo>
                    <a:pt x="564170" y="182203"/>
                  </a:lnTo>
                  <a:lnTo>
                    <a:pt x="564170" y="120737"/>
                  </a:lnTo>
                  <a:close/>
                  <a:moveTo>
                    <a:pt x="195374" y="70247"/>
                  </a:moveTo>
                  <a:lnTo>
                    <a:pt x="311720" y="70247"/>
                  </a:lnTo>
                  <a:lnTo>
                    <a:pt x="311720" y="94394"/>
                  </a:lnTo>
                  <a:lnTo>
                    <a:pt x="507094" y="94394"/>
                  </a:lnTo>
                  <a:lnTo>
                    <a:pt x="507094" y="379772"/>
                  </a:lnTo>
                  <a:cubicBezTo>
                    <a:pt x="510021" y="407578"/>
                    <a:pt x="496850" y="420018"/>
                    <a:pt x="467580" y="417091"/>
                  </a:cubicBezTo>
                  <a:lnTo>
                    <a:pt x="412700" y="417091"/>
                  </a:lnTo>
                  <a:lnTo>
                    <a:pt x="412700" y="138299"/>
                  </a:lnTo>
                  <a:lnTo>
                    <a:pt x="311720" y="138299"/>
                  </a:lnTo>
                  <a:lnTo>
                    <a:pt x="311720" y="417091"/>
                  </a:lnTo>
                  <a:lnTo>
                    <a:pt x="195374" y="417091"/>
                  </a:lnTo>
                  <a:lnTo>
                    <a:pt x="195374" y="138299"/>
                  </a:lnTo>
                  <a:lnTo>
                    <a:pt x="96589" y="138299"/>
                  </a:lnTo>
                  <a:lnTo>
                    <a:pt x="96589" y="417091"/>
                  </a:lnTo>
                  <a:lnTo>
                    <a:pt x="0" y="417091"/>
                  </a:lnTo>
                  <a:lnTo>
                    <a:pt x="0" y="94394"/>
                  </a:lnTo>
                  <a:lnTo>
                    <a:pt x="195374" y="94394"/>
                  </a:lnTo>
                  <a:close/>
                  <a:moveTo>
                    <a:pt x="2917440" y="41709"/>
                  </a:moveTo>
                  <a:lnTo>
                    <a:pt x="2917440" y="105370"/>
                  </a:lnTo>
                  <a:lnTo>
                    <a:pt x="3202818" y="105370"/>
                  </a:lnTo>
                  <a:cubicBezTo>
                    <a:pt x="3208672" y="105370"/>
                    <a:pt x="3211599" y="101712"/>
                    <a:pt x="3211599" y="94394"/>
                  </a:cubicBezTo>
                  <a:lnTo>
                    <a:pt x="3211599" y="41709"/>
                  </a:lnTo>
                  <a:close/>
                  <a:moveTo>
                    <a:pt x="2812070" y="0"/>
                  </a:moveTo>
                  <a:lnTo>
                    <a:pt x="3316969" y="0"/>
                  </a:lnTo>
                  <a:lnTo>
                    <a:pt x="3316969" y="100980"/>
                  </a:lnTo>
                  <a:cubicBezTo>
                    <a:pt x="3318433" y="133176"/>
                    <a:pt x="3306725" y="148543"/>
                    <a:pt x="3281846" y="147079"/>
                  </a:cubicBezTo>
                  <a:lnTo>
                    <a:pt x="2812070" y="147079"/>
                  </a:lnTo>
                  <a:close/>
                  <a:moveTo>
                    <a:pt x="2410345" y="0"/>
                  </a:moveTo>
                  <a:lnTo>
                    <a:pt x="2511325" y="0"/>
                  </a:lnTo>
                  <a:lnTo>
                    <a:pt x="2506935" y="21952"/>
                  </a:lnTo>
                  <a:lnTo>
                    <a:pt x="2754994" y="21952"/>
                  </a:lnTo>
                  <a:lnTo>
                    <a:pt x="2754994" y="63661"/>
                  </a:lnTo>
                  <a:lnTo>
                    <a:pt x="2520106" y="63661"/>
                  </a:lnTo>
                  <a:lnTo>
                    <a:pt x="2520106" y="125127"/>
                  </a:lnTo>
                  <a:lnTo>
                    <a:pt x="2754994" y="125127"/>
                  </a:lnTo>
                  <a:lnTo>
                    <a:pt x="2754994" y="166836"/>
                  </a:lnTo>
                  <a:lnTo>
                    <a:pt x="2520106" y="166836"/>
                  </a:lnTo>
                  <a:lnTo>
                    <a:pt x="2520106" y="324892"/>
                  </a:lnTo>
                  <a:lnTo>
                    <a:pt x="2754994" y="324892"/>
                  </a:lnTo>
                  <a:lnTo>
                    <a:pt x="2754994" y="366601"/>
                  </a:lnTo>
                  <a:lnTo>
                    <a:pt x="2520106" y="366601"/>
                  </a:lnTo>
                  <a:lnTo>
                    <a:pt x="2520106" y="417091"/>
                  </a:lnTo>
                  <a:lnTo>
                    <a:pt x="2414736" y="417091"/>
                  </a:lnTo>
                  <a:lnTo>
                    <a:pt x="2414736" y="63661"/>
                  </a:lnTo>
                  <a:lnTo>
                    <a:pt x="2394979" y="63661"/>
                  </a:lnTo>
                  <a:close/>
                  <a:moveTo>
                    <a:pt x="2381808" y="0"/>
                  </a:moveTo>
                  <a:lnTo>
                    <a:pt x="2381808" y="417091"/>
                  </a:lnTo>
                  <a:lnTo>
                    <a:pt x="2274242" y="417091"/>
                  </a:lnTo>
                  <a:lnTo>
                    <a:pt x="2274242" y="52685"/>
                  </a:lnTo>
                  <a:lnTo>
                    <a:pt x="2250095" y="54880"/>
                  </a:lnTo>
                  <a:lnTo>
                    <a:pt x="2250095" y="13171"/>
                  </a:lnTo>
                  <a:close/>
                  <a:moveTo>
                    <a:pt x="1685925" y="0"/>
                  </a:moveTo>
                  <a:lnTo>
                    <a:pt x="2193019" y="0"/>
                  </a:lnTo>
                  <a:lnTo>
                    <a:pt x="2193019" y="63661"/>
                  </a:lnTo>
                  <a:lnTo>
                    <a:pt x="2074478" y="96590"/>
                  </a:lnTo>
                  <a:lnTo>
                    <a:pt x="2074478" y="144884"/>
                  </a:lnTo>
                  <a:lnTo>
                    <a:pt x="2193019" y="144884"/>
                  </a:lnTo>
                  <a:lnTo>
                    <a:pt x="2193019" y="186593"/>
                  </a:lnTo>
                  <a:lnTo>
                    <a:pt x="2074478" y="186593"/>
                  </a:lnTo>
                  <a:lnTo>
                    <a:pt x="2074478" y="379772"/>
                  </a:lnTo>
                  <a:cubicBezTo>
                    <a:pt x="2075941" y="406115"/>
                    <a:pt x="2062038" y="418554"/>
                    <a:pt x="2032769" y="417091"/>
                  </a:cubicBezTo>
                  <a:lnTo>
                    <a:pt x="1775929" y="417091"/>
                  </a:lnTo>
                  <a:lnTo>
                    <a:pt x="1775929" y="379772"/>
                  </a:lnTo>
                  <a:lnTo>
                    <a:pt x="1931789" y="379772"/>
                  </a:lnTo>
                  <a:cubicBezTo>
                    <a:pt x="1946423" y="382699"/>
                    <a:pt x="1952277" y="376114"/>
                    <a:pt x="1949350" y="360015"/>
                  </a:cubicBezTo>
                  <a:lnTo>
                    <a:pt x="1949350" y="186593"/>
                  </a:lnTo>
                  <a:lnTo>
                    <a:pt x="1685925" y="186593"/>
                  </a:lnTo>
                  <a:lnTo>
                    <a:pt x="1685925" y="144884"/>
                  </a:lnTo>
                  <a:lnTo>
                    <a:pt x="1949350" y="144884"/>
                  </a:lnTo>
                  <a:lnTo>
                    <a:pt x="1949350" y="63661"/>
                  </a:lnTo>
                  <a:lnTo>
                    <a:pt x="2010817" y="41709"/>
                  </a:lnTo>
                  <a:lnTo>
                    <a:pt x="1685925" y="41709"/>
                  </a:lnTo>
                  <a:close/>
                  <a:moveTo>
                    <a:pt x="1176635" y="0"/>
                  </a:moveTo>
                  <a:lnTo>
                    <a:pt x="1569578" y="0"/>
                  </a:lnTo>
                  <a:lnTo>
                    <a:pt x="1580554" y="41709"/>
                  </a:lnTo>
                  <a:lnTo>
                    <a:pt x="1631044" y="208546"/>
                  </a:lnTo>
                  <a:lnTo>
                    <a:pt x="1523479" y="208546"/>
                  </a:lnTo>
                  <a:lnTo>
                    <a:pt x="1470794" y="41709"/>
                  </a:lnTo>
                  <a:lnTo>
                    <a:pt x="1286395" y="41709"/>
                  </a:lnTo>
                  <a:lnTo>
                    <a:pt x="1231515" y="208546"/>
                  </a:lnTo>
                  <a:lnTo>
                    <a:pt x="1126145" y="208546"/>
                  </a:lnTo>
                  <a:lnTo>
                    <a:pt x="1176635" y="41709"/>
                  </a:lnTo>
                  <a:close/>
                  <a:moveTo>
                    <a:pt x="748568" y="0"/>
                  </a:moveTo>
                  <a:lnTo>
                    <a:pt x="864914" y="0"/>
                  </a:lnTo>
                  <a:lnTo>
                    <a:pt x="873695" y="21952"/>
                  </a:lnTo>
                  <a:lnTo>
                    <a:pt x="1069069" y="21952"/>
                  </a:lnTo>
                  <a:lnTo>
                    <a:pt x="1069069" y="63661"/>
                  </a:lnTo>
                  <a:lnTo>
                    <a:pt x="564170" y="63661"/>
                  </a:lnTo>
                  <a:lnTo>
                    <a:pt x="564170" y="21952"/>
                  </a:lnTo>
                  <a:lnTo>
                    <a:pt x="759544" y="21952"/>
                  </a:lnTo>
                  <a:close/>
                  <a:moveTo>
                    <a:pt x="72442" y="0"/>
                  </a:moveTo>
                  <a:lnTo>
                    <a:pt x="188788" y="0"/>
                  </a:lnTo>
                  <a:lnTo>
                    <a:pt x="171226" y="21952"/>
                  </a:lnTo>
                  <a:lnTo>
                    <a:pt x="507094" y="21952"/>
                  </a:lnTo>
                  <a:lnTo>
                    <a:pt x="507094" y="63661"/>
                  </a:lnTo>
                  <a:lnTo>
                    <a:pt x="136103" y="63661"/>
                  </a:lnTo>
                  <a:lnTo>
                    <a:pt x="116346" y="90004"/>
                  </a:lnTo>
                  <a:lnTo>
                    <a:pt x="0" y="90004"/>
                  </a:lnTo>
                  <a:lnTo>
                    <a:pt x="21952" y="63661"/>
                  </a:lnTo>
                  <a:lnTo>
                    <a:pt x="0" y="63661"/>
                  </a:lnTo>
                  <a:lnTo>
                    <a:pt x="0" y="21952"/>
                  </a:lnTo>
                  <a:lnTo>
                    <a:pt x="54880" y="21952"/>
                  </a:lnTo>
                  <a:close/>
                </a:path>
              </a:pathLst>
            </a:custGeom>
            <a:solidFill>
              <a:srgbClr val="563007"/>
            </a:solidFill>
            <a:ln w="0" cap="flat">
              <a:noFill/>
              <a:prstDash val="solid"/>
              <a:miter lim="800000"/>
            </a:ln>
          </p:spPr>
          <p:txBody>
            <a:bodyPr vert="horz" wrap="square" lIns="91440" tIns="45720" rIns="91440" bIns="45720" numCol="1" anchor="t" anchorCtr="0" compatLnSpc="1">
              <a:noAutofit/>
            </a:bodyPr>
            <a:lstStyle/>
            <a:p>
              <a:endParaRPr lang="zh-CN" altLang="en-US" sz="135">
                <a:solidFill>
                  <a:schemeClr val="tx1"/>
                </a:solidFill>
              </a:endParaRPr>
            </a:p>
          </p:txBody>
        </p:sp>
      </p:grpSp>
      <p:cxnSp>
        <p:nvCxnSpPr>
          <p:cNvPr id="23" name="直接连接符 22"/>
          <p:cNvCxnSpPr/>
          <p:nvPr userDrawn="1"/>
        </p:nvCxnSpPr>
        <p:spPr>
          <a:xfrm>
            <a:off x="1015505" y="83533"/>
            <a:ext cx="0" cy="82149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0" y="6534513"/>
            <a:ext cx="12192000" cy="323487"/>
          </a:xfrm>
          <a:prstGeom prst="rect">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Tree>
    <p:extLst>
      <p:ext uri="{BB962C8B-B14F-4D97-AF65-F5344CB8AC3E}">
        <p14:creationId xmlns:p14="http://schemas.microsoft.com/office/powerpoint/2010/main" val="68871706"/>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p:cNvSpPr/>
          <p:nvPr userDrawn="1"/>
        </p:nvSpPr>
        <p:spPr>
          <a:xfrm>
            <a:off x="-12700" y="6130631"/>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8" name="任意多边形: 形状 7"/>
          <p:cNvSpPr/>
          <p:nvPr userDrawn="1"/>
        </p:nvSpPr>
        <p:spPr>
          <a:xfrm>
            <a:off x="3938259" y="1082537"/>
            <a:ext cx="4315483" cy="4042567"/>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sz="135"/>
          </a:p>
        </p:txBody>
      </p:sp>
      <p:sp>
        <p:nvSpPr>
          <p:cNvPr id="12" name="任意多边形: 形状 11"/>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sz="135"/>
          </a:p>
        </p:txBody>
      </p:sp>
      <p:sp>
        <p:nvSpPr>
          <p:cNvPr id="14" name="文本占位符 13"/>
          <p:cNvSpPr>
            <a:spLocks noGrp="1"/>
          </p:cNvSpPr>
          <p:nvPr>
            <p:ph type="body" sz="quarter" idx="10" hasCustomPrompt="1"/>
          </p:nvPr>
        </p:nvSpPr>
        <p:spPr>
          <a:xfrm>
            <a:off x="5081687" y="1495967"/>
            <a:ext cx="2028627"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p:cNvSpPr>
            <a:spLocks noGrp="1"/>
          </p:cNvSpPr>
          <p:nvPr>
            <p:ph type="body" sz="quarter" idx="11" hasCustomPrompt="1"/>
          </p:nvPr>
        </p:nvSpPr>
        <p:spPr>
          <a:xfrm>
            <a:off x="4546600" y="3283007"/>
            <a:ext cx="3098800" cy="707887"/>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Microsoft YaHei" panose="020B0503020204020204" pitchFamily="34" charset="-122"/>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Microsoft YaHei" panose="020B0503020204020204" pitchFamily="34" charset="-122"/>
              <a:ea typeface="+mn-ea"/>
              <a:cs typeface="+mn-cs"/>
            </a:endParaRPr>
          </a:p>
        </p:txBody>
      </p:sp>
      <p:sp>
        <p:nvSpPr>
          <p:cNvPr id="17" name="文本占位符 15"/>
          <p:cNvSpPr>
            <a:spLocks noGrp="1"/>
          </p:cNvSpPr>
          <p:nvPr>
            <p:ph type="body" sz="quarter" idx="12" hasCustomPrompt="1"/>
          </p:nvPr>
        </p:nvSpPr>
        <p:spPr>
          <a:xfrm>
            <a:off x="4546600" y="4022564"/>
            <a:ext cx="3098800" cy="400111"/>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lang="en-US"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572581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p:cNvSpPr/>
          <p:nvPr userDrawn="1"/>
        </p:nvSpPr>
        <p:spPr>
          <a:xfrm rot="5400000">
            <a:off x="532472" y="1407717"/>
            <a:ext cx="4315483" cy="4042567"/>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rgbClr val="A4031F"/>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sz="135"/>
          </a:p>
        </p:txBody>
      </p:sp>
      <p:grpSp>
        <p:nvGrpSpPr>
          <p:cNvPr id="8" name="组合 7"/>
          <p:cNvGrpSpPr/>
          <p:nvPr userDrawn="1"/>
        </p:nvGrpSpPr>
        <p:grpSpPr>
          <a:xfrm>
            <a:off x="1396649" y="2488491"/>
            <a:ext cx="2031325" cy="1537515"/>
            <a:chOff x="5560165" y="517"/>
            <a:chExt cx="2031325" cy="1537514"/>
          </a:xfrm>
        </p:grpSpPr>
        <p:sp>
          <p:nvSpPr>
            <p:cNvPr id="9" name="文本框 8"/>
            <p:cNvSpPr txBox="1"/>
            <p:nvPr/>
          </p:nvSpPr>
          <p:spPr>
            <a:xfrm>
              <a:off x="5560165" y="517"/>
              <a:ext cx="2011680" cy="1198879"/>
            </a:xfrm>
            <a:prstGeom prst="rect">
              <a:avLst/>
            </a:prstGeom>
            <a:noFill/>
          </p:spPr>
          <p:txBody>
            <a:bodyPr wrap="none" rtlCol="0">
              <a:spAutoFit/>
            </a:bodyPr>
            <a:lstStyle/>
            <a:p>
              <a:r>
                <a:rPr lang="zh-CN" altLang="en-US" sz="7200" b="1">
                  <a:solidFill>
                    <a:schemeClr val="bg1"/>
                  </a:solidFill>
                  <a:latin typeface="Microsoft YaHei" panose="020B0503020204020204" pitchFamily="34" charset="-122"/>
                  <a:ea typeface="Microsoft YaHei" panose="020B0503020204020204" pitchFamily="34" charset="-122"/>
                </a:rPr>
                <a:t>目录</a:t>
              </a:r>
              <a:endParaRPr lang="en-US" altLang="zh-CN" sz="7200" b="1">
                <a:solidFill>
                  <a:schemeClr val="bg1"/>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5560165" y="1200846"/>
              <a:ext cx="2031325" cy="337185"/>
            </a:xfrm>
            <a:prstGeom prst="rect">
              <a:avLst/>
            </a:prstGeom>
          </p:spPr>
          <p:txBody>
            <a:bodyPr wrap="square">
              <a:spAutoFit/>
            </a:bodyPr>
            <a:lstStyle/>
            <a:p>
              <a:pPr algn="ctr"/>
              <a:r>
                <a:rPr lang="en-US" altLang="zh-CN" sz="1600" b="1" spc="600">
                  <a:solidFill>
                    <a:schemeClr val="bg1"/>
                  </a:solidFill>
                  <a:latin typeface="+mj-ea"/>
                </a:rPr>
                <a:t>CONTENT</a:t>
              </a:r>
            </a:p>
          </p:txBody>
        </p:sp>
      </p:grpSp>
      <p:sp>
        <p:nvSpPr>
          <p:cNvPr id="11" name="矩形 10"/>
          <p:cNvSpPr/>
          <p:nvPr userDrawn="1"/>
        </p:nvSpPr>
        <p:spPr>
          <a:xfrm>
            <a:off x="6479279" y="1779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12" name="矩形 11"/>
          <p:cNvSpPr/>
          <p:nvPr userDrawn="1"/>
        </p:nvSpPr>
        <p:spPr>
          <a:xfrm>
            <a:off x="6479279" y="3055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13" name="矩形 12"/>
          <p:cNvSpPr/>
          <p:nvPr userDrawn="1"/>
        </p:nvSpPr>
        <p:spPr>
          <a:xfrm>
            <a:off x="6479279" y="39006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14" name="矩形 13"/>
          <p:cNvSpPr/>
          <p:nvPr userDrawn="1"/>
        </p:nvSpPr>
        <p:spPr>
          <a:xfrm>
            <a:off x="6479279" y="468615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grpSp>
        <p:nvGrpSpPr>
          <p:cNvPr id="15" name="组合 14"/>
          <p:cNvGrpSpPr/>
          <p:nvPr userDrawn="1"/>
        </p:nvGrpSpPr>
        <p:grpSpPr>
          <a:xfrm>
            <a:off x="5684901" y="1693864"/>
            <a:ext cx="809619" cy="809619"/>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p:cNvSpPr/>
            <p:nvPr/>
          </p:nvSpPr>
          <p:spPr>
            <a:xfrm>
              <a:off x="5237396" y="1107433"/>
              <a:ext cx="809618" cy="809618"/>
            </a:xfrm>
            <a:prstGeom prst="roundRect">
              <a:avLst/>
            </a:prstGeom>
            <a:grpFill/>
            <a:ln w="12700">
              <a:solidFill>
                <a:srgbClr val="A40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p:cNvSpPr txBox="1"/>
            <p:nvPr/>
          </p:nvSpPr>
          <p:spPr>
            <a:xfrm>
              <a:off x="5292654" y="1192828"/>
              <a:ext cx="710916" cy="645159"/>
            </a:xfrm>
            <a:prstGeom prst="rect">
              <a:avLst/>
            </a:prstGeom>
            <a:grpFill/>
            <a:ln>
              <a:noFill/>
            </a:ln>
          </p:spPr>
          <p:txBody>
            <a:bodyPr wrap="square" rtlCol="0">
              <a:spAutoFit/>
            </a:bodyPr>
            <a:lstStyle/>
            <a:p>
              <a:pPr algn="ctr"/>
              <a:r>
                <a:rPr lang="en-US" altLang="zh-CN" sz="3600" b="1">
                  <a:solidFill>
                    <a:srgbClr val="A4031F"/>
                  </a:solidFill>
                </a:rPr>
                <a:t>01</a:t>
              </a:r>
            </a:p>
          </p:txBody>
        </p:sp>
      </p:grpSp>
      <p:grpSp>
        <p:nvGrpSpPr>
          <p:cNvPr id="18" name="组合 17"/>
          <p:cNvGrpSpPr/>
          <p:nvPr userDrawn="1"/>
        </p:nvGrpSpPr>
        <p:grpSpPr>
          <a:xfrm>
            <a:off x="5669661" y="2971703"/>
            <a:ext cx="809619" cy="809619"/>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p:cNvSpPr/>
            <p:nvPr/>
          </p:nvSpPr>
          <p:spPr>
            <a:xfrm>
              <a:off x="5237396" y="2385272"/>
              <a:ext cx="809618" cy="809618"/>
            </a:xfrm>
            <a:prstGeom prst="roundRect">
              <a:avLst/>
            </a:prstGeom>
            <a:grpFill/>
            <a:ln w="12700">
              <a:solidFill>
                <a:srgbClr val="A40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p:cNvSpPr txBox="1"/>
            <p:nvPr/>
          </p:nvSpPr>
          <p:spPr>
            <a:xfrm>
              <a:off x="5292654" y="2470667"/>
              <a:ext cx="710916" cy="645159"/>
            </a:xfrm>
            <a:prstGeom prst="rect">
              <a:avLst/>
            </a:prstGeom>
            <a:grpFill/>
          </p:spPr>
          <p:txBody>
            <a:bodyPr wrap="square" rtlCol="0">
              <a:spAutoFit/>
            </a:bodyPr>
            <a:lstStyle/>
            <a:p>
              <a:pPr algn="ctr"/>
              <a:r>
                <a:rPr lang="en-US" altLang="zh-CN" sz="3600" b="1">
                  <a:solidFill>
                    <a:srgbClr val="A4031F"/>
                  </a:solidFill>
                </a:rPr>
                <a:t>02</a:t>
              </a:r>
            </a:p>
          </p:txBody>
        </p:sp>
      </p:grpSp>
      <p:sp>
        <p:nvSpPr>
          <p:cNvPr id="33" name="文本占位符 32"/>
          <p:cNvSpPr>
            <a:spLocks noGrp="1"/>
          </p:cNvSpPr>
          <p:nvPr>
            <p:ph type="body" sz="quarter" idx="10" hasCustomPrompt="1"/>
          </p:nvPr>
        </p:nvSpPr>
        <p:spPr>
          <a:xfrm>
            <a:off x="6988041" y="1837063"/>
            <a:ext cx="3829051"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p:cNvSpPr>
            <a:spLocks noGrp="1"/>
          </p:cNvSpPr>
          <p:nvPr>
            <p:ph type="body" sz="quarter" idx="11" hasCustomPrompt="1"/>
          </p:nvPr>
        </p:nvSpPr>
        <p:spPr>
          <a:xfrm>
            <a:off x="6988041" y="3114903"/>
            <a:ext cx="3829051"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p:cNvSpPr>
            <a:spLocks noGrp="1"/>
          </p:cNvSpPr>
          <p:nvPr>
            <p:ph type="body" sz="quarter" idx="12" hasCustomPrompt="1"/>
          </p:nvPr>
        </p:nvSpPr>
        <p:spPr>
          <a:xfrm>
            <a:off x="6988041" y="3960941"/>
            <a:ext cx="3829051"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p:cNvSpPr>
            <a:spLocks noGrp="1"/>
          </p:cNvSpPr>
          <p:nvPr>
            <p:ph type="body" sz="quarter" idx="13" hasCustomPrompt="1"/>
          </p:nvPr>
        </p:nvSpPr>
        <p:spPr>
          <a:xfrm>
            <a:off x="6988041" y="4747713"/>
            <a:ext cx="3829051"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2429256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1117600" y="8475133"/>
            <a:ext cx="3657600" cy="486833"/>
          </a:xfrm>
        </p:spPr>
        <p:txBody>
          <a:bodyPr/>
          <a:lstStyle/>
          <a:p>
            <a:fld id="{B15B0987-8396-4ABB-99FB-92D66F3CCC99}" type="datetimeFigureOut">
              <a:rPr lang="zh-TW" altLang="en-US" smtClean="0"/>
              <a:t>2023/4/19</a:t>
            </a:fld>
            <a:endParaRPr lang="zh-TW" altLang="en-US"/>
          </a:p>
        </p:txBody>
      </p:sp>
      <p:sp>
        <p:nvSpPr>
          <p:cNvPr id="4" name="頁尾版面配置區 3"/>
          <p:cNvSpPr>
            <a:spLocks noGrp="1"/>
          </p:cNvSpPr>
          <p:nvPr>
            <p:ph type="ftr" sz="quarter" idx="11"/>
          </p:nvPr>
        </p:nvSpPr>
        <p:spPr>
          <a:xfrm>
            <a:off x="5384800" y="8475133"/>
            <a:ext cx="5486400" cy="486833"/>
          </a:xfrm>
        </p:spPr>
        <p:txBody>
          <a:bodyPr/>
          <a:lstStyle/>
          <a:p>
            <a:endParaRPr lang="zh-TW" altLang="en-US"/>
          </a:p>
        </p:txBody>
      </p:sp>
      <p:sp>
        <p:nvSpPr>
          <p:cNvPr id="5" name="投影片編號版面配置區 4"/>
          <p:cNvSpPr>
            <a:spLocks noGrp="1"/>
          </p:cNvSpPr>
          <p:nvPr>
            <p:ph type="sldNum" sz="quarter" idx="12"/>
          </p:nvPr>
        </p:nvSpPr>
        <p:spPr/>
        <p:txBody>
          <a:bodyPr/>
          <a:lstStyle/>
          <a:p>
            <a:fld id="{49AE70B2-8BF9-45C0-BB95-33D1B9D3A854}" type="slidenum">
              <a:rPr lang="zh-TW" altLang="en-US" smtClean="0"/>
              <a:t>‹#›</a:t>
            </a:fld>
            <a:endParaRPr lang="zh-TW" altLang="en-US" dirty="0"/>
          </a:p>
        </p:txBody>
      </p:sp>
    </p:spTree>
    <p:extLst>
      <p:ext uri="{BB962C8B-B14F-4D97-AF65-F5344CB8AC3E}">
        <p14:creationId xmlns:p14="http://schemas.microsoft.com/office/powerpoint/2010/main" val="677264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325563"/>
          </a:xfrm>
          <a:prstGeom prst="rect">
            <a:avLst/>
          </a:prstGeom>
        </p:spPr>
        <p:txBody>
          <a:bodyPr/>
          <a:lstStyle/>
          <a:p>
            <a:r>
              <a:rPr lang="zh-TW" altLang="en-US"/>
              <a:t>按一下以編輯母片標題樣式</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1117600" y="8475133"/>
            <a:ext cx="3657600" cy="486833"/>
          </a:xfrm>
        </p:spPr>
        <p:txBody>
          <a:bodyPr/>
          <a:lstStyle/>
          <a:p>
            <a:fld id="{B15B0987-8396-4ABB-99FB-92D66F3CCC99}" type="datetimeFigureOut">
              <a:rPr lang="zh-TW" altLang="en-US" smtClean="0"/>
              <a:t>2023/4/19</a:t>
            </a:fld>
            <a:endParaRPr lang="zh-TW" altLang="en-US"/>
          </a:p>
        </p:txBody>
      </p:sp>
      <p:sp>
        <p:nvSpPr>
          <p:cNvPr id="4" name="頁尾版面配置區 3"/>
          <p:cNvSpPr>
            <a:spLocks noGrp="1"/>
          </p:cNvSpPr>
          <p:nvPr>
            <p:ph type="ftr" sz="quarter" idx="11"/>
          </p:nvPr>
        </p:nvSpPr>
        <p:spPr>
          <a:xfrm>
            <a:off x="5384800" y="8475133"/>
            <a:ext cx="5486400" cy="486833"/>
          </a:xfrm>
        </p:spPr>
        <p:txBody>
          <a:bodyPr/>
          <a:lstStyle/>
          <a:p>
            <a:endParaRPr lang="zh-TW" altLang="en-US"/>
          </a:p>
        </p:txBody>
      </p:sp>
      <p:sp>
        <p:nvSpPr>
          <p:cNvPr id="5" name="投影片編號版面配置區 4"/>
          <p:cNvSpPr>
            <a:spLocks noGrp="1"/>
          </p:cNvSpPr>
          <p:nvPr>
            <p:ph type="sldNum" sz="quarter" idx="12"/>
          </p:nvPr>
        </p:nvSpPr>
        <p:spPr/>
        <p:txBody>
          <a:bodyPr/>
          <a:lstStyle/>
          <a:p>
            <a:fld id="{49AE70B2-8BF9-45C0-BB95-33D1B9D3A854}" type="slidenum">
              <a:rPr lang="zh-TW" altLang="en-US" smtClean="0"/>
              <a:t>‹#›</a:t>
            </a:fld>
            <a:endParaRPr lang="zh-TW" altLang="en-US" dirty="0"/>
          </a:p>
        </p:txBody>
      </p:sp>
    </p:spTree>
    <p:extLst>
      <p:ext uri="{BB962C8B-B14F-4D97-AF65-F5344CB8AC3E}">
        <p14:creationId xmlns:p14="http://schemas.microsoft.com/office/powerpoint/2010/main" val="32908680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1117600" y="8475133"/>
            <a:ext cx="3657600" cy="486833"/>
          </a:xfrm>
        </p:spPr>
        <p:txBody>
          <a:bodyPr/>
          <a:lstStyle/>
          <a:p>
            <a:fld id="{FAE88FF1-2C18-4A0E-91AD-C74148E4C1C5}" type="datetimeFigureOut">
              <a:rPr lang="zh-TW" altLang="en-US" smtClean="0"/>
              <a:t>2023/4/19</a:t>
            </a:fld>
            <a:endParaRPr lang="zh-TW" altLang="en-US"/>
          </a:p>
        </p:txBody>
      </p:sp>
      <p:sp>
        <p:nvSpPr>
          <p:cNvPr id="3" name="頁尾版面配置區 2"/>
          <p:cNvSpPr>
            <a:spLocks noGrp="1"/>
          </p:cNvSpPr>
          <p:nvPr>
            <p:ph type="ftr" sz="quarter" idx="11"/>
          </p:nvPr>
        </p:nvSpPr>
        <p:spPr>
          <a:xfrm>
            <a:off x="5384800" y="8475133"/>
            <a:ext cx="5486400" cy="486833"/>
          </a:xfrm>
        </p:spPr>
        <p:txBody>
          <a:bodyPr/>
          <a:lstStyle/>
          <a:p>
            <a:endParaRPr lang="zh-TW" altLang="en-US"/>
          </a:p>
        </p:txBody>
      </p:sp>
      <p:sp>
        <p:nvSpPr>
          <p:cNvPr id="4" name="投影片編號版面配置區 3"/>
          <p:cNvSpPr>
            <a:spLocks noGrp="1"/>
          </p:cNvSpPr>
          <p:nvPr>
            <p:ph type="sldNum" sz="quarter" idx="12"/>
          </p:nvPr>
        </p:nvSpPr>
        <p:spPr/>
        <p:txBody>
          <a:bodyPr/>
          <a:lstStyle/>
          <a:p>
            <a:fld id="{49AE70B2-8BF9-45C0-BB95-33D1B9D3A854}" type="slidenum">
              <a:rPr lang="zh-TW" altLang="en-US" smtClean="0"/>
              <a:t>‹#›</a:t>
            </a:fld>
            <a:endParaRPr lang="zh-TW" altLang="en-US" dirty="0"/>
          </a:p>
        </p:txBody>
      </p:sp>
    </p:spTree>
    <p:extLst>
      <p:ext uri="{BB962C8B-B14F-4D97-AF65-F5344CB8AC3E}">
        <p14:creationId xmlns:p14="http://schemas.microsoft.com/office/powerpoint/2010/main" val="1863394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首頁投影片">
    <p:spTree>
      <p:nvGrpSpPr>
        <p:cNvPr id="1" name=""/>
        <p:cNvGrpSpPr/>
        <p:nvPr/>
      </p:nvGrpSpPr>
      <p:grpSpPr>
        <a:xfrm>
          <a:off x="0" y="0"/>
          <a:ext cx="0" cy="0"/>
          <a:chOff x="0" y="0"/>
          <a:chExt cx="0" cy="0"/>
        </a:xfrm>
      </p:grpSpPr>
      <p:pic>
        <p:nvPicPr>
          <p:cNvPr id="3075" name="圖片 5" descr="4_3R_bg"/>
          <p:cNvPicPr>
            <a:picLocks noChangeAspect="1"/>
          </p:cNvPicPr>
          <p:nvPr/>
        </p:nvPicPr>
        <p:blipFill>
          <a:blip r:embed="rId2"/>
          <a:stretch>
            <a:fillRect/>
          </a:stretch>
        </p:blipFill>
        <p:spPr>
          <a:xfrm>
            <a:off x="0" y="0"/>
            <a:ext cx="12192000" cy="6858000"/>
          </a:xfrm>
          <a:prstGeom prst="rect">
            <a:avLst/>
          </a:prstGeom>
          <a:noFill/>
          <a:ln w="9525">
            <a:noFill/>
            <a:miter/>
          </a:ln>
        </p:spPr>
      </p:pic>
      <p:pic>
        <p:nvPicPr>
          <p:cNvPr id="3076" name="圖片 9" descr="數位價值_繁"/>
          <p:cNvPicPr>
            <a:picLocks noChangeAspect="1"/>
          </p:cNvPicPr>
          <p:nvPr/>
        </p:nvPicPr>
        <p:blipFill>
          <a:blip r:embed="rId3"/>
          <a:stretch>
            <a:fillRect/>
          </a:stretch>
        </p:blipFill>
        <p:spPr>
          <a:xfrm>
            <a:off x="1568452" y="193676"/>
            <a:ext cx="2112433" cy="117475"/>
          </a:xfrm>
          <a:prstGeom prst="rect">
            <a:avLst/>
          </a:prstGeom>
          <a:noFill/>
          <a:ln w="9525">
            <a:noFill/>
            <a:miter/>
          </a:ln>
        </p:spPr>
      </p:pic>
      <p:pic>
        <p:nvPicPr>
          <p:cNvPr id="3077" name="圖片 4" descr="鼎新電腦"/>
          <p:cNvPicPr>
            <a:picLocks noChangeAspect="1"/>
          </p:cNvPicPr>
          <p:nvPr/>
        </p:nvPicPr>
        <p:blipFill>
          <a:blip r:embed="rId4"/>
          <a:stretch>
            <a:fillRect/>
          </a:stretch>
        </p:blipFill>
        <p:spPr>
          <a:xfrm>
            <a:off x="10515600" y="6397625"/>
            <a:ext cx="1356784" cy="336550"/>
          </a:xfrm>
          <a:prstGeom prst="rect">
            <a:avLst/>
          </a:prstGeom>
          <a:noFill/>
          <a:ln w="9525">
            <a:noFill/>
            <a:miter/>
          </a:ln>
        </p:spPr>
      </p:pic>
      <p:sp>
        <p:nvSpPr>
          <p:cNvPr id="2" name="標題 1"/>
          <p:cNvSpPr>
            <a:spLocks noGrp="1"/>
          </p:cNvSpPr>
          <p:nvPr>
            <p:ph type="ctrTitle"/>
          </p:nvPr>
        </p:nvSpPr>
        <p:spPr>
          <a:xfrm>
            <a:off x="2658533" y="1539875"/>
            <a:ext cx="9482667" cy="1464310"/>
          </a:xfrm>
        </p:spPr>
        <p:txBody>
          <a:bodyPr anchor="b"/>
          <a:lstStyle>
            <a:lvl1pPr algn="l">
              <a:defRPr sz="4800" b="1">
                <a:solidFill>
                  <a:schemeClr val="bg1"/>
                </a:solidFill>
                <a:effectLst>
                  <a:outerShdw blurRad="38100" dist="38100" dir="2700000" algn="tl">
                    <a:srgbClr val="000000">
                      <a:alpha val="43137"/>
                    </a:srgbClr>
                  </a:outerShdw>
                </a:effectLst>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副標題 2"/>
          <p:cNvSpPr>
            <a:spLocks noGrp="1"/>
          </p:cNvSpPr>
          <p:nvPr>
            <p:ph type="subTitle" idx="1" hasCustomPrompt="1"/>
          </p:nvPr>
        </p:nvSpPr>
        <p:spPr>
          <a:xfrm>
            <a:off x="4053841" y="4678046"/>
            <a:ext cx="8108527" cy="1491615"/>
          </a:xfrm>
        </p:spPr>
        <p:txBody>
          <a:bodyPr/>
          <a:lstStyle>
            <a:lvl1pPr marL="0" indent="0" algn="l">
              <a:buNone/>
              <a:defRPr sz="2400" b="1">
                <a:latin typeface="Microsoft JhengHei" panose="020B0604030504040204" charset="-120"/>
                <a:ea typeface="Microsoft JhengHei" panose="020B060403050404020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TW" altLang="en-US" strike="noStrike" noProof="1"/>
              <a:t>按一下以編輯母片子標題樣式</a:t>
            </a:r>
          </a:p>
        </p:txBody>
      </p:sp>
      <p:sp>
        <p:nvSpPr>
          <p:cNvPr id="4" name="日期版面配置區 3"/>
          <p:cNvSpPr>
            <a:spLocks noGrp="1"/>
          </p:cNvSpPr>
          <p:nvPr>
            <p:ph type="dt" sz="half" idx="10"/>
          </p:nvPr>
        </p:nvSpPr>
        <p:spPr>
          <a:xfrm>
            <a:off x="201085" y="6386514"/>
            <a:ext cx="1648884" cy="365125"/>
          </a:xfrm>
        </p:spPr>
        <p:txBody>
          <a:bodyPr/>
          <a:lstStyle/>
          <a:p>
            <a:pPr fontAlgn="auto"/>
            <a:fld id="{FAE88FF1-2C18-4A0E-91AD-C74148E4C1C5}" type="datetimeFigureOut">
              <a:rPr lang="zh-TW" altLang="en-US" strike="noStrike" noProof="1" smtClean="0">
                <a:latin typeface="+mn-lt"/>
                <a:ea typeface="+mn-ea"/>
                <a:cs typeface="+mn-cs"/>
              </a:rPr>
              <a:t>2023/4/19</a:t>
            </a:fld>
            <a:endParaRPr lang="zh-TW" altLang="en-US" strike="noStrike" noProof="1">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章節標題及物件(有logo)">
    <p:spTree>
      <p:nvGrpSpPr>
        <p:cNvPr id="1" name=""/>
        <p:cNvGrpSpPr/>
        <p:nvPr/>
      </p:nvGrpSpPr>
      <p:grpSpPr>
        <a:xfrm>
          <a:off x="0" y="0"/>
          <a:ext cx="0" cy="0"/>
          <a:chOff x="0" y="0"/>
          <a:chExt cx="0" cy="0"/>
        </a:xfrm>
      </p:grpSpPr>
      <p:pic>
        <p:nvPicPr>
          <p:cNvPr id="4099" name="圖片 3" descr="4_3R_top1"/>
          <p:cNvPicPr>
            <a:picLocks noChangeAspect="1"/>
          </p:cNvPicPr>
          <p:nvPr/>
        </p:nvPicPr>
        <p:blipFill>
          <a:blip r:embed="rId2"/>
          <a:stretch>
            <a:fillRect/>
          </a:stretch>
        </p:blipFill>
        <p:spPr>
          <a:xfrm>
            <a:off x="-10583" y="-1587"/>
            <a:ext cx="12198349" cy="538162"/>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章節標題及物件(無logo)">
    <p:spTree>
      <p:nvGrpSpPr>
        <p:cNvPr id="1" name=""/>
        <p:cNvGrpSpPr/>
        <p:nvPr/>
      </p:nvGrpSpPr>
      <p:grpSpPr>
        <a:xfrm>
          <a:off x="0" y="0"/>
          <a:ext cx="0" cy="0"/>
          <a:chOff x="0" y="0"/>
          <a:chExt cx="0" cy="0"/>
        </a:xfrm>
      </p:grpSpPr>
      <p:pic>
        <p:nvPicPr>
          <p:cNvPr id="5123" name="圖片 4" descr="4_3R_top2"/>
          <p:cNvPicPr>
            <a:picLocks noChangeAspect="1"/>
          </p:cNvPicPr>
          <p:nvPr/>
        </p:nvPicPr>
        <p:blipFill>
          <a:blip r:embed="rId2"/>
          <a:stretch>
            <a:fillRect/>
          </a:stretch>
        </p:blipFill>
        <p:spPr>
          <a:xfrm>
            <a:off x="0" y="-15874"/>
            <a:ext cx="12192000" cy="487363"/>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章節標題及物件(logo+鼎新)">
    <p:spTree>
      <p:nvGrpSpPr>
        <p:cNvPr id="1" name=""/>
        <p:cNvGrpSpPr/>
        <p:nvPr/>
      </p:nvGrpSpPr>
      <p:grpSpPr>
        <a:xfrm>
          <a:off x="0" y="0"/>
          <a:ext cx="0" cy="0"/>
          <a:chOff x="0" y="0"/>
          <a:chExt cx="0" cy="0"/>
        </a:xfrm>
      </p:grpSpPr>
      <p:pic>
        <p:nvPicPr>
          <p:cNvPr id="6147" name="圖片 4" descr="鼎新電腦"/>
          <p:cNvPicPr>
            <a:picLocks noChangeAspect="1"/>
          </p:cNvPicPr>
          <p:nvPr/>
        </p:nvPicPr>
        <p:blipFill>
          <a:blip r:embed="rId2"/>
          <a:stretch>
            <a:fillRect/>
          </a:stretch>
        </p:blipFill>
        <p:spPr>
          <a:xfrm>
            <a:off x="10515600" y="6397625"/>
            <a:ext cx="1356784" cy="336550"/>
          </a:xfrm>
          <a:prstGeom prst="rect">
            <a:avLst/>
          </a:prstGeom>
          <a:noFill/>
          <a:ln w="9525">
            <a:noFill/>
            <a:miter/>
          </a:ln>
        </p:spPr>
      </p:pic>
      <p:pic>
        <p:nvPicPr>
          <p:cNvPr id="6148" name="圖片 5" descr="4_3R_top2"/>
          <p:cNvPicPr>
            <a:picLocks noChangeAspect="1"/>
          </p:cNvPicPr>
          <p:nvPr/>
        </p:nvPicPr>
        <p:blipFill>
          <a:blip r:embed="rId3"/>
          <a:stretch>
            <a:fillRect/>
          </a:stretch>
        </p:blipFill>
        <p:spPr>
          <a:xfrm>
            <a:off x="0" y="-15874"/>
            <a:ext cx="12192000" cy="487363"/>
          </a:xfrm>
          <a:prstGeom prst="rect">
            <a:avLst/>
          </a:prstGeom>
          <a:noFill/>
          <a:ln w="9525">
            <a:noFill/>
            <a:miter/>
          </a:ln>
        </p:spPr>
      </p:pic>
      <p:sp>
        <p:nvSpPr>
          <p:cNvPr id="2" name="標題 1"/>
          <p:cNvSpPr>
            <a:spLocks noGrp="1"/>
          </p:cNvSpPr>
          <p:nvPr>
            <p:ph type="title"/>
          </p:nvPr>
        </p:nvSpPr>
        <p:spPr>
          <a:xfrm>
            <a:off x="838200" y="648335"/>
            <a:ext cx="10515600" cy="1042670"/>
          </a:xfrm>
        </p:spPr>
        <p:txBody>
          <a:bodyPr/>
          <a:lstStyle>
            <a:lvl1pPr algn="ctr">
              <a:defRPr sz="3600" b="1">
                <a:latin typeface="Microsoft JhengHei" panose="020B0604030504040204" charset="-120"/>
                <a:ea typeface="Microsoft JhengHei" panose="020B0604030504040204" charset="-120"/>
              </a:defRPr>
            </a:lvl1pPr>
          </a:lstStyle>
          <a:p>
            <a:pPr fontAlgn="auto"/>
            <a:r>
              <a:rPr lang="zh-TW" altLang="en-US" strike="noStrike" noProof="1"/>
              <a:t>按一下以編輯母片標題樣式</a:t>
            </a:r>
          </a:p>
        </p:txBody>
      </p:sp>
      <p:sp>
        <p:nvSpPr>
          <p:cNvPr id="3" name="內容版面配置區 2"/>
          <p:cNvSpPr>
            <a:spLocks noGrp="1"/>
          </p:cNvSpPr>
          <p:nvPr>
            <p:ph idx="1"/>
          </p:nvPr>
        </p:nvSpPr>
        <p:spPr>
          <a:xfrm>
            <a:off x="838201" y="1825628"/>
            <a:ext cx="10515616" cy="4351344"/>
          </a:xfrm>
        </p:spPr>
        <p:txBody>
          <a:bodyPr/>
          <a:lstStyle>
            <a:lvl1pPr>
              <a:defRPr>
                <a:solidFill>
                  <a:schemeClr val="tx1">
                    <a:lumMod val="75000"/>
                    <a:lumOff val="25000"/>
                  </a:schemeClr>
                </a:solidFill>
                <a:latin typeface="Microsoft JhengHei" panose="020B0604030504040204" charset="-120"/>
                <a:ea typeface="Microsoft JhengHei" panose="020B0604030504040204" charset="-120"/>
              </a:defRPr>
            </a:lvl1pPr>
            <a:lvl2pPr>
              <a:defRPr>
                <a:solidFill>
                  <a:schemeClr val="tx1">
                    <a:lumMod val="75000"/>
                    <a:lumOff val="25000"/>
                  </a:schemeClr>
                </a:solidFill>
                <a:latin typeface="Microsoft JhengHei" panose="020B0604030504040204" charset="-120"/>
                <a:ea typeface="Microsoft JhengHei" panose="020B0604030504040204" charset="-120"/>
              </a:defRPr>
            </a:lvl2pPr>
            <a:lvl3pPr>
              <a:defRPr>
                <a:solidFill>
                  <a:schemeClr val="tx1">
                    <a:lumMod val="75000"/>
                    <a:lumOff val="25000"/>
                  </a:schemeClr>
                </a:solidFill>
                <a:latin typeface="Microsoft JhengHei" panose="020B0604030504040204" charset="-120"/>
                <a:ea typeface="Microsoft JhengHei" panose="020B0604030504040204" charset="-120"/>
              </a:defRPr>
            </a:lvl3pPr>
            <a:lvl4pPr>
              <a:defRPr sz="1600">
                <a:solidFill>
                  <a:schemeClr val="tx1">
                    <a:lumMod val="75000"/>
                    <a:lumOff val="25000"/>
                  </a:schemeClr>
                </a:solidFill>
                <a:latin typeface="Microsoft JhengHei" panose="020B0604030504040204" charset="-120"/>
                <a:ea typeface="Microsoft JhengHei" panose="020B0604030504040204" charset="-120"/>
              </a:defRPr>
            </a:lvl4pPr>
            <a:lvl5pPr>
              <a:defRPr sz="1200">
                <a:solidFill>
                  <a:schemeClr val="tx1">
                    <a:lumMod val="75000"/>
                    <a:lumOff val="25000"/>
                  </a:schemeClr>
                </a:solidFill>
                <a:latin typeface="Microsoft JhengHei" panose="020B0604030504040204" charset="-120"/>
                <a:ea typeface="Microsoft JhengHei" panose="020B0604030504040204" charset="-120"/>
              </a:defRPr>
            </a:lvl5pPr>
          </a:lstStyle>
          <a:p>
            <a:pPr lvl="0" fontAlgn="auto"/>
            <a:r>
              <a:rPr lang="zh-TW" altLang="en-US" strike="noStrike" noProof="1"/>
              <a:t>按一下以編輯母片文字樣式</a:t>
            </a:r>
          </a:p>
          <a:p>
            <a:pPr lvl="1" fontAlgn="auto"/>
            <a:r>
              <a:rPr lang="zh-TW" altLang="en-US" strike="noStrike" noProof="1"/>
              <a:t>第二層</a:t>
            </a:r>
          </a:p>
          <a:p>
            <a:pPr lvl="2" fontAlgn="auto"/>
            <a:r>
              <a:rPr lang="zh-TW" altLang="en-US" strike="noStrike" noProof="1"/>
              <a:t>第三層</a:t>
            </a:r>
          </a:p>
          <a:p>
            <a:pPr lvl="3" fontAlgn="auto"/>
            <a:r>
              <a:rPr lang="zh-TW" altLang="en-US" strike="noStrike" noProof="1"/>
              <a:t>第四層</a:t>
            </a:r>
          </a:p>
          <a:p>
            <a:pPr lvl="4" fontAlgn="auto"/>
            <a:r>
              <a:rPr lang="zh-TW" altLang="en-US" strike="noStrike" noProof="1"/>
              <a:t>第五層</a:t>
            </a:r>
          </a:p>
        </p:txBody>
      </p:sp>
      <p:sp>
        <p:nvSpPr>
          <p:cNvPr id="8" name="投影片編號版面配置區 7"/>
          <p:cNvSpPr>
            <a:spLocks noGrp="1"/>
          </p:cNvSpPr>
          <p:nvPr>
            <p:ph type="sldNum" sz="quarter" idx="12"/>
          </p:nvPr>
        </p:nvSpPr>
        <p:spPr>
          <a:xfrm>
            <a:off x="262468" y="6384926"/>
            <a:ext cx="1071033" cy="365125"/>
          </a:xfrm>
        </p:spPr>
        <p:txBody>
          <a:bodyPr/>
          <a:lstStyle/>
          <a:p>
            <a:pPr fontAlgn="auto"/>
            <a:fld id="{D00AFB9F-9A76-4833-BBFA-BFD914C38B6B}" type="slidenum">
              <a:rPr lang="zh-TW" altLang="en-US" strike="noStrike" noProof="1" smtClean="0">
                <a:latin typeface="+mn-lt"/>
                <a:ea typeface="+mn-ea"/>
                <a:cs typeface="+mn-cs"/>
              </a:rPr>
              <a:t>‹#›</a:t>
            </a:fld>
            <a:endParaRPr lang="zh-TW"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theme" Target="../theme/theme5.xml"/><Relationship Id="rId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theme" Target="../theme/theme7.xml"/><Relationship Id="rId4" Type="http://schemas.openxmlformats.org/officeDocument/2006/relationships/slideLayout" Target="../slideLayouts/slideLayout3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ags" Target="../tags/tag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ags" Target="../tags/tag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8.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3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圖片 2" descr="B淺_bg"/>
          <p:cNvPicPr>
            <a:picLocks noChangeAspect="1"/>
          </p:cNvPicPr>
          <p:nvPr/>
        </p:nvPicPr>
        <p:blipFill>
          <a:blip r:embed="rId7"/>
          <a:stretch>
            <a:fillRect/>
          </a:stretch>
        </p:blipFill>
        <p:spPr>
          <a:xfrm>
            <a:off x="5899151" y="2622551"/>
            <a:ext cx="6275916" cy="4333875"/>
          </a:xfrm>
          <a:prstGeom prst="rect">
            <a:avLst/>
          </a:prstGeom>
          <a:noFill/>
          <a:ln w="9525">
            <a:noFill/>
            <a:miter/>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圖片 3" descr="R_bg"/>
          <p:cNvPicPr>
            <a:picLocks noChangeAspect="1"/>
          </p:cNvPicPr>
          <p:nvPr/>
        </p:nvPicPr>
        <p:blipFill>
          <a:blip r:embed="rId10"/>
          <a:stretch>
            <a:fillRect/>
          </a:stretch>
        </p:blipFill>
        <p:spPr>
          <a:xfrm>
            <a:off x="5505451" y="2520951"/>
            <a:ext cx="6671733" cy="4333875"/>
          </a:xfrm>
          <a:prstGeom prst="rect">
            <a:avLst/>
          </a:prstGeom>
          <a:noFill/>
          <a:ln w="9525">
            <a:noFill/>
            <a:miter/>
          </a:ln>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706"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圖片 2" descr="G淺_bg"/>
          <p:cNvPicPr>
            <a:picLocks noChangeAspect="1"/>
          </p:cNvPicPr>
          <p:nvPr/>
        </p:nvPicPr>
        <p:blipFill>
          <a:blip r:embed="rId6"/>
          <a:stretch>
            <a:fillRect/>
          </a:stretch>
        </p:blipFill>
        <p:spPr>
          <a:xfrm>
            <a:off x="5947833" y="2565401"/>
            <a:ext cx="6273800" cy="4333875"/>
          </a:xfrm>
          <a:prstGeom prst="rect">
            <a:avLst/>
          </a:prstGeom>
          <a:noFill/>
          <a:ln w="9525">
            <a:noFill/>
            <a:miter/>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圖片 2" descr="G:\0423\簡報公版下載\圖素\4_3jpg\BW_bg.pngBW_bg"/>
          <p:cNvPicPr>
            <a:picLocks noChangeAspect="1"/>
          </p:cNvPicPr>
          <p:nvPr/>
        </p:nvPicPr>
        <p:blipFill>
          <a:blip r:embed="rId6"/>
          <a:stretch>
            <a:fillRect/>
          </a:stretch>
        </p:blipFill>
        <p:spPr>
          <a:xfrm>
            <a:off x="5899151" y="2640013"/>
            <a:ext cx="6275916" cy="4298950"/>
          </a:xfrm>
          <a:prstGeom prst="rect">
            <a:avLst/>
          </a:prstGeom>
          <a:noFill/>
          <a:ln w="9525">
            <a:noFill/>
            <a:miter/>
          </a:ln>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圖片 1" descr="G_bg"/>
          <p:cNvPicPr>
            <a:picLocks noChangeAspect="1"/>
          </p:cNvPicPr>
          <p:nvPr/>
        </p:nvPicPr>
        <p:blipFill>
          <a:blip r:embed="rId6"/>
          <a:stretch>
            <a:fillRect/>
          </a:stretch>
        </p:blipFill>
        <p:spPr>
          <a:xfrm>
            <a:off x="5998633" y="2603501"/>
            <a:ext cx="6273800" cy="4333875"/>
          </a:xfrm>
          <a:prstGeom prst="rect">
            <a:avLst/>
          </a:prstGeom>
          <a:noFill/>
          <a:ln w="9525">
            <a:noFill/>
            <a:miter/>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圖片 2" descr="O_bg"/>
          <p:cNvPicPr>
            <a:picLocks noChangeAspect="1"/>
          </p:cNvPicPr>
          <p:nvPr/>
        </p:nvPicPr>
        <p:blipFill>
          <a:blip r:embed="rId6"/>
          <a:stretch>
            <a:fillRect/>
          </a:stretch>
        </p:blipFill>
        <p:spPr>
          <a:xfrm>
            <a:off x="5922434" y="2584451"/>
            <a:ext cx="6275917" cy="4333875"/>
          </a:xfrm>
          <a:prstGeom prst="rect">
            <a:avLst/>
          </a:prstGeom>
          <a:noFill/>
          <a:ln w="9525">
            <a:noFill/>
            <a:miter/>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圖片 1" descr="bg"/>
          <p:cNvPicPr>
            <a:picLocks noChangeAspect="1"/>
          </p:cNvPicPr>
          <p:nvPr/>
        </p:nvPicPr>
        <p:blipFill>
          <a:blip r:embed="rId6"/>
          <a:stretch>
            <a:fillRect/>
          </a:stretch>
        </p:blipFill>
        <p:spPr>
          <a:xfrm>
            <a:off x="5924551" y="2511426"/>
            <a:ext cx="6273800" cy="4333875"/>
          </a:xfrm>
          <a:prstGeom prst="rect">
            <a:avLst/>
          </a:prstGeom>
          <a:noFill/>
          <a:ln w="9525">
            <a:noFill/>
            <a:miter/>
          </a:ln>
        </p:spPr>
      </p:pic>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KSO_TEMPLATE" hidden="1"/>
          <p:cNvSpPr/>
          <p:nvPr>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
          </a:p>
        </p:txBody>
      </p:sp>
      <p:sp>
        <p:nvSpPr>
          <p:cNvPr id="9" name="標題版面配置區 1"/>
          <p:cNvSpPr>
            <a:spLocks noGrp="1"/>
          </p:cNvSpPr>
          <p:nvPr>
            <p:ph type="title"/>
          </p:nvPr>
        </p:nvSpPr>
        <p:spPr>
          <a:xfrm>
            <a:off x="539751" y="720091"/>
            <a:ext cx="10515600" cy="720000"/>
          </a:xfrm>
          <a:prstGeom prst="rect">
            <a:avLst/>
          </a:prstGeom>
        </p:spPr>
        <p:txBody>
          <a:bodyPr vert="horz" lIns="91440" tIns="45720" rIns="91440" bIns="45720" rtlCol="0" anchor="ctr">
            <a:normAutofit/>
          </a:bodyPr>
          <a:lstStyle/>
          <a:p>
            <a:r>
              <a:rPr lang="zh-TW" altLang="en-US"/>
              <a:t>按一下以编辑母片标题样式</a:t>
            </a:r>
          </a:p>
        </p:txBody>
      </p:sp>
      <p:sp>
        <p:nvSpPr>
          <p:cNvPr id="10" name="文字版面配置區 9"/>
          <p:cNvSpPr>
            <a:spLocks noGrp="1"/>
          </p:cNvSpPr>
          <p:nvPr>
            <p:ph type="body" idx="1"/>
          </p:nvPr>
        </p:nvSpPr>
        <p:spPr>
          <a:xfrm>
            <a:off x="540000" y="1512000"/>
            <a:ext cx="10515600" cy="4351339"/>
          </a:xfrm>
          <a:prstGeom prst="rect">
            <a:avLst/>
          </a:prstGeom>
        </p:spPr>
        <p:txBody>
          <a:bodyPr vert="horz" lIns="91440" tIns="45720" rIns="91440" bIns="45720" rtlCol="0">
            <a:normAutofit/>
          </a:bodyPr>
          <a:lstStyle/>
          <a:p>
            <a:pPr lvl="0"/>
            <a:r>
              <a:rPr lang="zh-TW" altLang="en-US"/>
              <a:t>按一下以编辑母片文字样式</a:t>
            </a:r>
          </a:p>
          <a:p>
            <a:pPr lvl="1"/>
            <a:r>
              <a:rPr lang="zh-TW" altLang="en-US"/>
              <a:t>第二层</a:t>
            </a:r>
          </a:p>
          <a:p>
            <a:pPr lvl="2"/>
            <a:r>
              <a:rPr lang="zh-TW" altLang="en-US"/>
              <a:t>第三层</a:t>
            </a:r>
          </a:p>
          <a:p>
            <a:pPr lvl="3"/>
            <a:r>
              <a:rPr lang="zh-TW" altLang="en-US"/>
              <a:t>第四层</a:t>
            </a:r>
          </a:p>
          <a:p>
            <a:pPr lvl="4"/>
            <a:r>
              <a:rPr lang="zh-TW" altLang="en-US"/>
              <a:t>第五层</a:t>
            </a:r>
          </a:p>
        </p:txBody>
      </p:sp>
      <p:sp>
        <p:nvSpPr>
          <p:cNvPr id="12" name="灯片编号占位符 5"/>
          <p:cNvSpPr>
            <a:spLocks noGrp="1"/>
          </p:cNvSpPr>
          <p:nvPr>
            <p:ph type="sldNum" sz="quarter" idx="4"/>
            <p:custDataLst>
              <p:tags r:id="rId21"/>
            </p:custDataLst>
          </p:nvPr>
        </p:nvSpPr>
        <p:spPr>
          <a:xfrm>
            <a:off x="9415780" y="649588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TW" altLang="en-US" smtClean="0"/>
              <a:t>‹#›</a:t>
            </a:fld>
            <a:endParaRPr lang="zh-TW" altLang="en-US" dirty="0"/>
          </a:p>
        </p:txBody>
      </p:sp>
      <p:pic>
        <p:nvPicPr>
          <p:cNvPr id="1026" name="圖片 1" descr="R_bg"/>
          <p:cNvPicPr>
            <a:picLocks noChangeAspect="1"/>
          </p:cNvPicPr>
          <p:nvPr userDrawn="1"/>
        </p:nvPicPr>
        <p:blipFill>
          <a:blip r:embed="rId22"/>
          <a:stretch>
            <a:fillRect/>
          </a:stretch>
        </p:blipFill>
        <p:spPr>
          <a:xfrm>
            <a:off x="6699251" y="1926167"/>
            <a:ext cx="5486400" cy="5031317"/>
          </a:xfrm>
          <a:prstGeom prst="rect">
            <a:avLst/>
          </a:prstGeom>
          <a:noFill/>
          <a:ln w="9525">
            <a:noFill/>
          </a:ln>
        </p:spPr>
      </p:pic>
    </p:spTree>
    <p:extLst>
      <p:ext uri="{BB962C8B-B14F-4D97-AF65-F5344CB8AC3E}">
        <p14:creationId xmlns:p14="http://schemas.microsoft.com/office/powerpoint/2010/main" val="351675629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hf sldNum="0" hdr="0" ftr="0" dt="0"/>
  <p:txStyles>
    <p:titleStyle>
      <a:lvl1pPr algn="l" defTabSz="914400" rtl="0" eaLnBrk="1" fontAlgn="auto" latinLnBrk="0" hangingPunct="1">
        <a:lnSpc>
          <a:spcPct val="100000"/>
        </a:lnSpc>
        <a:spcBef>
          <a:spcPct val="0"/>
        </a:spcBef>
        <a:buNone/>
        <a:defRPr sz="3200" b="1" u="none" strike="noStrike" kern="1200" cap="none" spc="200" normalizeH="0">
          <a:solidFill>
            <a:srgbClr val="D53B43"/>
          </a:solidFill>
          <a:uFillTx/>
          <a:latin typeface="+mj-lt"/>
          <a:ea typeface="+mj-ea"/>
          <a:cs typeface="+mj-cs"/>
        </a:defRPr>
      </a:lvl1pPr>
    </p:titleStyle>
    <p:bodyStyle>
      <a:lvl1pPr marL="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150" normalizeH="0" baseline="0">
          <a:solidFill>
            <a:schemeClr val="tx1"/>
          </a:solidFill>
          <a:uFillTx/>
          <a:latin typeface="+mn-lt"/>
          <a:ea typeface="+mn-ea"/>
          <a:cs typeface="+mn-cs"/>
        </a:defRPr>
      </a:lvl1pPr>
      <a:lvl2pPr marL="457200" indent="0" algn="l" defTabSz="914400" rtl="0" eaLnBrk="1" fontAlgn="auto" latinLnBrk="0" hangingPunct="1">
        <a:lnSpc>
          <a:spcPct val="100000"/>
        </a:lnSpc>
        <a:spcBef>
          <a:spcPts val="0"/>
        </a:spcBef>
        <a:spcAft>
          <a:spcPts val="500"/>
        </a:spcAft>
        <a:buFont typeface="Arial" panose="020B0604020202020204" pitchFamily="34" charset="0"/>
        <a:buNone/>
        <a:tabLst>
          <a:tab pos="1609725" algn="l"/>
        </a:tabLst>
        <a:defRPr sz="2000" u="none" strike="noStrike" kern="1200" cap="none" spc="150" normalizeH="0" baseline="0">
          <a:solidFill>
            <a:schemeClr val="tx1"/>
          </a:solidFill>
          <a:uFillTx/>
          <a:latin typeface="+mn-lt"/>
          <a:ea typeface="+mn-ea"/>
          <a:cs typeface="+mn-cs"/>
        </a:defRPr>
      </a:lvl2pPr>
      <a:lvl3pPr marL="91440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150" normalizeH="0" baseline="0">
          <a:solidFill>
            <a:schemeClr val="tx1"/>
          </a:solidFill>
          <a:uFillTx/>
          <a:latin typeface="+mn-lt"/>
          <a:ea typeface="+mn-ea"/>
          <a:cs typeface="+mn-cs"/>
        </a:defRPr>
      </a:lvl3pPr>
      <a:lvl4pPr marL="137160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150" normalizeH="0" baseline="0">
          <a:solidFill>
            <a:schemeClr val="tx1"/>
          </a:solidFill>
          <a:uFillTx/>
          <a:latin typeface="+mn-lt"/>
          <a:ea typeface="+mn-ea"/>
          <a:cs typeface="+mn-cs"/>
        </a:defRPr>
      </a:lvl4pPr>
      <a:lvl5pPr marL="1828800" indent="0" algn="l" defTabSz="914400" rtl="0" eaLnBrk="1" fontAlgn="auto" latinLnBrk="0" hangingPunct="1">
        <a:lnSpc>
          <a:spcPct val="100000"/>
        </a:lnSpc>
        <a:spcBef>
          <a:spcPts val="0"/>
        </a:spcBef>
        <a:spcAft>
          <a:spcPts val="500"/>
        </a:spcAft>
        <a:buFont typeface="Arial" panose="020B0604020202020204" pitchFamily="34" charset="0"/>
        <a:buNone/>
        <a:defRPr sz="20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26" Type="http://schemas.openxmlformats.org/officeDocument/2006/relationships/tags" Target="../tags/tag82.xml"/><Relationship Id="rId3" Type="http://schemas.openxmlformats.org/officeDocument/2006/relationships/tags" Target="../tags/tag59.xml"/><Relationship Id="rId21" Type="http://schemas.openxmlformats.org/officeDocument/2006/relationships/tags" Target="../tags/tag77.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5" Type="http://schemas.openxmlformats.org/officeDocument/2006/relationships/tags" Target="../tags/tag81.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tags" Target="../tags/tag76.xml"/><Relationship Id="rId29" Type="http://schemas.openxmlformats.org/officeDocument/2006/relationships/tags" Target="../tags/tag85.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24" Type="http://schemas.openxmlformats.org/officeDocument/2006/relationships/tags" Target="../tags/tag80.xml"/><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tags" Target="../tags/tag79.xml"/><Relationship Id="rId28" Type="http://schemas.openxmlformats.org/officeDocument/2006/relationships/tags" Target="../tags/tag84.xml"/><Relationship Id="rId10" Type="http://schemas.openxmlformats.org/officeDocument/2006/relationships/tags" Target="../tags/tag66.xml"/><Relationship Id="rId19" Type="http://schemas.openxmlformats.org/officeDocument/2006/relationships/tags" Target="../tags/tag75.xml"/><Relationship Id="rId31" Type="http://schemas.openxmlformats.org/officeDocument/2006/relationships/image" Target="../media/image49.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tags" Target="../tags/tag78.xml"/><Relationship Id="rId27" Type="http://schemas.openxmlformats.org/officeDocument/2006/relationships/tags" Target="../tags/tag83.xml"/><Relationship Id="rId30"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3.xml"/><Relationship Id="rId1" Type="http://schemas.openxmlformats.org/officeDocument/2006/relationships/tags" Target="../tags/tag86.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slideLayout" Target="../slideLayouts/slideLayout7.xml"/><Relationship Id="rId3" Type="http://schemas.openxmlformats.org/officeDocument/2006/relationships/tags" Target="../tags/tag32.xml"/><Relationship Id="rId21" Type="http://schemas.openxmlformats.org/officeDocument/2006/relationships/tags" Target="../tags/tag50.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tags" Target="../tags/tag54.xml"/><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tags" Target="../tags/tag53.xml"/><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tags" Target="../tags/tag52.xml"/><Relationship Id="rId28" Type="http://schemas.openxmlformats.org/officeDocument/2006/relationships/image" Target="../media/image49.png"/><Relationship Id="rId10" Type="http://schemas.openxmlformats.org/officeDocument/2006/relationships/tags" Target="../tags/tag39.xml"/><Relationship Id="rId19" Type="http://schemas.openxmlformats.org/officeDocument/2006/relationships/tags" Target="../tags/tag48.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tags" Target="../tags/tag51.xml"/><Relationship Id="rId27"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38.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697480" y="1906905"/>
            <a:ext cx="6797040" cy="1632585"/>
          </a:xfrm>
        </p:spPr>
        <p:txBody>
          <a:bodyPr/>
          <a:lstStyle/>
          <a:p>
            <a:pPr algn="ctr"/>
            <a:r>
              <a:rPr lang="zh-CN" altLang="zh-TW" sz="6000" dirty="0"/>
              <a:t>专业能力</a:t>
            </a:r>
            <a:r>
              <a:rPr lang="zh-TW" altLang="en-US" sz="6000" dirty="0"/>
              <a:t>认证简报</a:t>
            </a:r>
          </a:p>
        </p:txBody>
      </p:sp>
      <p:sp>
        <p:nvSpPr>
          <p:cNvPr id="9218" name="TextBox 5"/>
          <p:cNvSpPr txBox="1">
            <a:spLocks noChangeArrowheads="1"/>
          </p:cNvSpPr>
          <p:nvPr/>
        </p:nvSpPr>
        <p:spPr bwMode="auto">
          <a:xfrm>
            <a:off x="4371341" y="4485005"/>
            <a:ext cx="4727575" cy="1495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eaLnBrk="1" hangingPunct="1">
              <a:lnSpc>
                <a:spcPct val="200000"/>
              </a:lnSpc>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部门：数字运营方案事业部</a:t>
            </a:r>
            <a:endParaRPr lang="en-US" altLang="zh-CN" sz="1600" dirty="0">
              <a:latin typeface="微软雅黑" panose="020B0503020204020204" pitchFamily="34" charset="-122"/>
              <a:ea typeface="微软雅黑" panose="020B0503020204020204" pitchFamily="34" charset="-122"/>
            </a:endParaRPr>
          </a:p>
          <a:p>
            <a:pPr eaLnBrk="1" hangingPunct="1">
              <a:lnSpc>
                <a:spcPct val="200000"/>
              </a:lnSpc>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姓名：伍朵</a:t>
            </a:r>
            <a:endParaRPr lang="en-US" altLang="zh-CN" sz="1600" dirty="0">
              <a:latin typeface="微软雅黑" panose="020B0503020204020204" pitchFamily="34" charset="-122"/>
              <a:ea typeface="微软雅黑" panose="020B0503020204020204" pitchFamily="34" charset="-122"/>
            </a:endParaRPr>
          </a:p>
          <a:p>
            <a:pPr eaLnBrk="1" hangingPunct="1">
              <a:lnSpc>
                <a:spcPct val="200000"/>
              </a:lnSpc>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日期：</a:t>
            </a:r>
            <a:r>
              <a:rPr lang="en-US" altLang="zh-CN" sz="1600" dirty="0">
                <a:latin typeface="微软雅黑" panose="020B0503020204020204" pitchFamily="34" charset="-122"/>
                <a:ea typeface="微软雅黑" panose="020B0503020204020204" pitchFamily="34" charset="-122"/>
                <a:sym typeface="+mn-ea"/>
              </a:rPr>
              <a:t>2023-04-17</a:t>
            </a:r>
            <a:endParaRPr 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Freeform 5"/>
          <p:cNvSpPr/>
          <p:nvPr/>
        </p:nvSpPr>
        <p:spPr bwMode="auto">
          <a:xfrm rot="1855731">
            <a:off x="3886062" y="1316012"/>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lstStyle/>
          <a:p>
            <a:endParaRPr lang="zh-CN" altLang="en-US"/>
          </a:p>
        </p:txBody>
      </p:sp>
      <p:sp>
        <p:nvSpPr>
          <p:cNvPr id="195" name="TextBox 194"/>
          <p:cNvSpPr txBox="1"/>
          <p:nvPr/>
        </p:nvSpPr>
        <p:spPr>
          <a:xfrm>
            <a:off x="4092575" y="1384300"/>
            <a:ext cx="523875" cy="706755"/>
          </a:xfrm>
          <a:prstGeom prst="rect">
            <a:avLst/>
          </a:prstGeom>
          <a:noFill/>
        </p:spPr>
        <p:txBody>
          <a:bodyPr wrap="squar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flipH="1">
            <a:off x="5093970" y="1387475"/>
            <a:ext cx="6814185" cy="728982"/>
          </a:xfrm>
          <a:prstGeom prst="rect">
            <a:avLst/>
          </a:prstGeom>
        </p:spPr>
        <p:txBody>
          <a:bodyPr wrap="square">
            <a:spAutoFit/>
          </a:bodyPr>
          <a:lstStyle/>
          <a:p>
            <a:pPr fontAlgn="auto">
              <a:lnSpc>
                <a:spcPct val="120000"/>
              </a:lnSpc>
              <a:spcBef>
                <a:spcPct val="0"/>
              </a:spcBef>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与顾问讨论客户的需求，明确客户需求</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确认需求后与</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SA</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讨论实现方式，返工的数据需如何在上下两道工序之间流转</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4" name="文本框 33"/>
          <p:cNvSpPr txBox="1"/>
          <p:nvPr/>
        </p:nvSpPr>
        <p:spPr>
          <a:xfrm flipH="1">
            <a:off x="5093684" y="1001371"/>
            <a:ext cx="2771610" cy="398780"/>
          </a:xfrm>
          <a:prstGeom prst="rect">
            <a:avLst/>
          </a:prstGeom>
          <a:noFill/>
        </p:spPr>
        <p:txBody>
          <a:bodyPr wrap="square" rtlCol="0">
            <a:spAutoFit/>
          </a:bodyPr>
          <a:lstStyle/>
          <a:p>
            <a:pPr algn="l"/>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sym typeface="方正黑体简体" panose="03000509000000000000" pitchFamily="2" charset="-122"/>
              </a:rPr>
              <a:t>需求建立</a:t>
            </a:r>
          </a:p>
        </p:txBody>
      </p:sp>
      <p:sp>
        <p:nvSpPr>
          <p:cNvPr id="35" name="文本框 34"/>
          <p:cNvSpPr txBox="1"/>
          <p:nvPr/>
        </p:nvSpPr>
        <p:spPr>
          <a:xfrm flipH="1">
            <a:off x="3919855" y="2672080"/>
            <a:ext cx="1983105" cy="398780"/>
          </a:xfrm>
          <a:prstGeom prst="rect">
            <a:avLst/>
          </a:prstGeom>
          <a:noFill/>
        </p:spPr>
        <p:txBody>
          <a:bodyPr wrap="square" rtlCol="0">
            <a:spAutoFit/>
          </a:bodyPr>
          <a:lstStyle/>
          <a:p>
            <a:pPr algn="l"/>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sym typeface="方正黑体简体" panose="03000509000000000000" pitchFamily="2" charset="-122"/>
              </a:rPr>
              <a:t>细节沟通讨论</a:t>
            </a:r>
          </a:p>
        </p:txBody>
      </p:sp>
      <p:sp>
        <p:nvSpPr>
          <p:cNvPr id="10" name="标题 4"/>
          <p:cNvSpPr>
            <a:spLocks noGrp="1"/>
          </p:cNvSpPr>
          <p:nvPr/>
        </p:nvSpPr>
        <p:spPr bwMode="auto">
          <a:xfrm>
            <a:off x="607060" y="513080"/>
            <a:ext cx="4556760" cy="904875"/>
          </a:xfrm>
          <a:prstGeom prst="rect">
            <a:avLst/>
          </a:prstGeom>
          <a:noFill/>
          <a:ln w="9525">
            <a:noFill/>
            <a:miter/>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0" fontAlgn="base" hangingPunct="0">
              <a:spcBef>
                <a:spcPct val="0"/>
              </a:spcBef>
              <a:spcAft>
                <a:spcPct val="0"/>
              </a:spcAft>
              <a:defRPr sz="4400" kern="1200">
                <a:solidFill>
                  <a:schemeClr val="tx1"/>
                </a:solidFill>
                <a:latin typeface="+mj-lt"/>
                <a:ea typeface="PMingLiU" panose="02020500000000000000" pitchFamily="18" charset="-120"/>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2pPr>
            <a:lvl3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3pPr>
            <a:lvl4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4pPr>
            <a:lvl5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5pPr>
            <a:lvl6pPr marL="4572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6pPr>
            <a:lvl7pPr marL="9144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7pPr>
            <a:lvl8pPr marL="13716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8pPr>
            <a:lvl9pPr marL="18288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9pPr>
          </a:lstStyle>
          <a:p>
            <a:pPr lvl="0" algn="l" eaLnBrk="1" hangingPunct="1">
              <a:defRPr/>
            </a:pPr>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重点工作</a:t>
            </a:r>
            <a:r>
              <a:rPr lang="en-US"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a:t>
            </a:r>
            <a:r>
              <a:rPr lang="en-US" altLang="zh-CN"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TASK</a:t>
            </a:r>
          </a:p>
        </p:txBody>
      </p:sp>
      <p:pic>
        <p:nvPicPr>
          <p:cNvPr id="11" name="图片 18"/>
          <p:cNvPicPr>
            <a:picLocks noChangeAspect="1"/>
          </p:cNvPicPr>
          <p:nvPr/>
        </p:nvPicPr>
        <p:blipFill>
          <a:blip r:embed="rId2"/>
          <a:stretch>
            <a:fillRect/>
          </a:stretch>
        </p:blipFill>
        <p:spPr>
          <a:xfrm>
            <a:off x="11004541" y="459105"/>
            <a:ext cx="1187450" cy="958850"/>
          </a:xfrm>
          <a:prstGeom prst="rect">
            <a:avLst/>
          </a:prstGeom>
          <a:noFill/>
          <a:ln w="9525">
            <a:noFill/>
          </a:ln>
        </p:spPr>
      </p:pic>
      <p:sp>
        <p:nvSpPr>
          <p:cNvPr id="12" name="文本框 11"/>
          <p:cNvSpPr txBox="1"/>
          <p:nvPr/>
        </p:nvSpPr>
        <p:spPr>
          <a:xfrm>
            <a:off x="3809365" y="3041015"/>
            <a:ext cx="8299450" cy="1726178"/>
          </a:xfrm>
          <a:prstGeom prst="rect">
            <a:avLst/>
          </a:prstGeom>
          <a:noFill/>
        </p:spPr>
        <p:txBody>
          <a:bodyPr wrap="square" rtlCol="0">
            <a:spAutoFit/>
          </a:bodyPr>
          <a:lstStyle/>
          <a:p>
            <a:pPr fontAlgn="auto">
              <a:lnSpc>
                <a:spcPct val="12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、确认工艺模块可能涉及到的业务流程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、确认工单工艺工作中心生产信息（</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WIP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）档各个字段的更新时机点以及各个字段之间的关系</a:t>
            </a:r>
          </a:p>
          <a:p>
            <a:pPr fontAlgn="auto">
              <a:lnSpc>
                <a:spcPct val="12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、是否启用派工、上下线、质检、是否涉及委外、底数、转换率、和网状工艺；不同模式下各字段应该如何更新</a:t>
            </a:r>
          </a:p>
        </p:txBody>
      </p:sp>
      <p:grpSp>
        <p:nvGrpSpPr>
          <p:cNvPr id="17" name="群組 16"/>
          <p:cNvGrpSpPr/>
          <p:nvPr/>
        </p:nvGrpSpPr>
        <p:grpSpPr>
          <a:xfrm>
            <a:off x="534422" y="1967912"/>
            <a:ext cx="1404188" cy="1903243"/>
            <a:chOff x="4350327" y="2655459"/>
            <a:chExt cx="1404188" cy="1903243"/>
          </a:xfrm>
        </p:grpSpPr>
        <p:sp>
          <p:nvSpPr>
            <p:cNvPr id="18" name="i$liḋe-Oval 7"/>
            <p:cNvSpPr/>
            <p:nvPr/>
          </p:nvSpPr>
          <p:spPr>
            <a:xfrm>
              <a:off x="4578029" y="4151021"/>
              <a:ext cx="948783" cy="40768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9" name="i$liḋe-Teardrop 4"/>
            <p:cNvSpPr/>
            <p:nvPr/>
          </p:nvSpPr>
          <p:spPr>
            <a:xfrm rot="8100000">
              <a:off x="4350327" y="2655459"/>
              <a:ext cx="1404188" cy="1404188"/>
            </a:xfrm>
            <a:prstGeom prst="teardrop">
              <a:avLst/>
            </a:prstGeom>
            <a:solidFill>
              <a:srgbClr val="586C8A"/>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grpSp>
      <p:sp>
        <p:nvSpPr>
          <p:cNvPr id="23" name="矩形 22"/>
          <p:cNvSpPr/>
          <p:nvPr/>
        </p:nvSpPr>
        <p:spPr>
          <a:xfrm>
            <a:off x="211218" y="4092836"/>
            <a:ext cx="2428137" cy="1168400"/>
          </a:xfrm>
          <a:prstGeom prst="rect">
            <a:avLst/>
          </a:prstGeom>
        </p:spPr>
        <p:txBody>
          <a:bodyPr wrap="square">
            <a:spAutoFit/>
          </a:bodyPr>
          <a:lstStyle/>
          <a:p>
            <a:pPr algn="ctr">
              <a:lnSpc>
                <a:spcPct val="150000"/>
              </a:lnSpc>
            </a:pPr>
            <a:r>
              <a:rPr lang="zh-TW" altLang="en-US" sz="2000" b="1" dirty="0">
                <a:latin typeface="Microsoft YaHei UI" panose="020B0503020204020204" pitchFamily="34" charset="-122"/>
                <a:ea typeface="Microsoft YaHei UI" panose="020B0503020204020204" pitchFamily="34" charset="-122"/>
              </a:rPr>
              <a:t>在任务中扮演角色</a:t>
            </a:r>
          </a:p>
          <a:p>
            <a:pPr marL="742950" lvl="1" indent="-285750">
              <a:buFont typeface="Wingdings" panose="05000000000000000000" pitchFamily="2" charset="2"/>
              <a:buChar char="ü"/>
              <a:defRPr/>
            </a:pPr>
            <a:r>
              <a:rPr kumimoji="1" lang="zh-CN" altLang="en-US" sz="2000" b="1" dirty="0">
                <a:solidFill>
                  <a:schemeClr val="tx1"/>
                </a:solidFill>
                <a:latin typeface="Microsoft YaHei UI" panose="020B0503020204020204" pitchFamily="34" charset="-122"/>
                <a:ea typeface="Microsoft YaHei UI" panose="020B0503020204020204" pitchFamily="34" charset="-122"/>
                <a:sym typeface="+mn-ea"/>
              </a:rPr>
              <a:t>协作者</a:t>
            </a:r>
            <a:endParaRPr kumimoji="1" lang="en-US" altLang="zh-TW" sz="2000" b="1" dirty="0">
              <a:solidFill>
                <a:schemeClr val="tx1"/>
              </a:solidFill>
              <a:latin typeface="Microsoft YaHei UI" panose="020B0503020204020204" pitchFamily="34" charset="-122"/>
              <a:ea typeface="Microsoft YaHei UI" panose="020B0503020204020204" pitchFamily="34" charset="-122"/>
              <a:sym typeface="+mn-ea"/>
            </a:endParaRPr>
          </a:p>
          <a:p>
            <a:pPr marL="742950" lvl="1" indent="-285750">
              <a:buFont typeface="Wingdings" panose="05000000000000000000" pitchFamily="2" charset="2"/>
              <a:buChar char="ü"/>
              <a:defRPr/>
            </a:pPr>
            <a:r>
              <a:rPr kumimoji="1" lang="zh-TW" altLang="en-US" sz="2000" b="1" dirty="0">
                <a:solidFill>
                  <a:schemeClr val="tx1"/>
                </a:solidFill>
                <a:latin typeface="Microsoft YaHei UI" panose="020B0503020204020204" pitchFamily="34" charset="-122"/>
                <a:ea typeface="Microsoft YaHei UI" panose="020B0503020204020204" pitchFamily="34" charset="-122"/>
                <a:sym typeface="+mn-ea"/>
              </a:rPr>
              <a:t>执行者</a:t>
            </a:r>
            <a:endParaRPr kumimoji="1" lang="zh-TW" altLang="en-US" sz="2000" b="1" dirty="0">
              <a:solidFill>
                <a:schemeClr val="tx1"/>
              </a:solidFill>
              <a:latin typeface="Microsoft YaHei UI" panose="020B0503020204020204" pitchFamily="34" charset="-122"/>
              <a:ea typeface="Microsoft YaHei UI" panose="020B0503020204020204" pitchFamily="34" charset="-122"/>
            </a:endParaRPr>
          </a:p>
        </p:txBody>
      </p:sp>
      <p:grpSp>
        <p:nvGrpSpPr>
          <p:cNvPr id="13" name="群組 1"/>
          <p:cNvGrpSpPr/>
          <p:nvPr/>
        </p:nvGrpSpPr>
        <p:grpSpPr>
          <a:xfrm>
            <a:off x="879046" y="2338791"/>
            <a:ext cx="729263" cy="700093"/>
            <a:chOff x="1405783" y="2568999"/>
            <a:chExt cx="729263" cy="700093"/>
          </a:xfrm>
        </p:grpSpPr>
        <p:sp>
          <p:nvSpPr>
            <p:cNvPr id="16" name="Oval 131"/>
            <p:cNvSpPr>
              <a:spLocks noChangeArrowheads="1"/>
            </p:cNvSpPr>
            <p:nvPr/>
          </p:nvSpPr>
          <p:spPr bwMode="auto">
            <a:xfrm>
              <a:off x="1606330" y="2568999"/>
              <a:ext cx="328168" cy="331784"/>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Freeform 134"/>
            <p:cNvSpPr>
              <a:spLocks noChangeArrowheads="1"/>
            </p:cNvSpPr>
            <p:nvPr/>
          </p:nvSpPr>
          <p:spPr bwMode="auto">
            <a:xfrm>
              <a:off x="1405783" y="2952528"/>
              <a:ext cx="729263" cy="316564"/>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dirty="0">
                <a:latin typeface="微软雅黑" panose="020B0503020204020204" pitchFamily="34" charset="-122"/>
                <a:ea typeface="微软雅黑" panose="020B0503020204020204" pitchFamily="34" charset="-122"/>
                <a:cs typeface="+mn-ea"/>
                <a:sym typeface="+mn-lt"/>
              </a:endParaRPr>
            </a:p>
          </p:txBody>
        </p:sp>
      </p:grpSp>
      <p:sp>
        <p:nvSpPr>
          <p:cNvPr id="26" name="矩形 25"/>
          <p:cNvSpPr/>
          <p:nvPr/>
        </p:nvSpPr>
        <p:spPr>
          <a:xfrm flipH="1">
            <a:off x="4911407" y="5542597"/>
            <a:ext cx="7120255" cy="1061381"/>
          </a:xfrm>
          <a:prstGeom prst="rect">
            <a:avLst/>
          </a:prstGeom>
        </p:spPr>
        <p:txBody>
          <a:bodyPr wrap="square">
            <a:spAutoFit/>
          </a:bodyPr>
          <a:lstStyle/>
          <a:p>
            <a:pPr fontAlgn="auto">
              <a:lnSpc>
                <a:spcPct val="120000"/>
              </a:lnSpc>
              <a:spcBef>
                <a:spcPct val="0"/>
              </a:spcBef>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设置不同的工艺模式，和各个模式的组合条件下能否按照预定逻辑对</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工艺各个底档进行正确的数据更新，并检查数据是否可以正常在工序之间流转</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7" name="文本框 26"/>
          <p:cNvSpPr txBox="1"/>
          <p:nvPr/>
        </p:nvSpPr>
        <p:spPr>
          <a:xfrm flipH="1">
            <a:off x="5034726" y="5014084"/>
            <a:ext cx="2015490" cy="398780"/>
          </a:xfrm>
          <a:prstGeom prst="rect">
            <a:avLst/>
          </a:prstGeom>
          <a:noFill/>
        </p:spPr>
        <p:txBody>
          <a:bodyPr wrap="square" rtlCol="0">
            <a:spAutoFit/>
          </a:bodyPr>
          <a:lstStyle/>
          <a:p>
            <a:pPr algn="l"/>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sym typeface="方正黑体简体" panose="03000509000000000000" pitchFamily="2" charset="-122"/>
              </a:rPr>
              <a:t>实现效果</a:t>
            </a:r>
          </a:p>
        </p:txBody>
      </p:sp>
      <p:sp>
        <p:nvSpPr>
          <p:cNvPr id="30" name="Freeform 5"/>
          <p:cNvSpPr/>
          <p:nvPr/>
        </p:nvSpPr>
        <p:spPr bwMode="auto">
          <a:xfrm rot="1855731">
            <a:off x="2790052" y="3095282"/>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lstStyle/>
          <a:p>
            <a:endParaRPr lang="zh-CN" altLang="en-US"/>
          </a:p>
        </p:txBody>
      </p:sp>
      <p:sp>
        <p:nvSpPr>
          <p:cNvPr id="31" name="TextBox 194"/>
          <p:cNvSpPr txBox="1"/>
          <p:nvPr/>
        </p:nvSpPr>
        <p:spPr>
          <a:xfrm>
            <a:off x="2995930" y="3164205"/>
            <a:ext cx="523875" cy="706755"/>
          </a:xfrm>
          <a:prstGeom prst="rect">
            <a:avLst/>
          </a:prstGeom>
          <a:noFill/>
        </p:spPr>
        <p:txBody>
          <a:bodyPr wrap="squar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2</a:t>
            </a:r>
          </a:p>
        </p:txBody>
      </p:sp>
      <p:sp>
        <p:nvSpPr>
          <p:cNvPr id="14" name="Freeform 5"/>
          <p:cNvSpPr/>
          <p:nvPr/>
        </p:nvSpPr>
        <p:spPr bwMode="auto">
          <a:xfrm rot="1855731">
            <a:off x="3830993" y="5288790"/>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a:p>
        </p:txBody>
      </p:sp>
      <p:sp>
        <p:nvSpPr>
          <p:cNvPr id="15" name="TextBox 194"/>
          <p:cNvSpPr txBox="1"/>
          <p:nvPr/>
        </p:nvSpPr>
        <p:spPr>
          <a:xfrm>
            <a:off x="4095750" y="5379720"/>
            <a:ext cx="523875" cy="706755"/>
          </a:xfrm>
          <a:prstGeom prst="rect">
            <a:avLst/>
          </a:prstGeom>
          <a:noFill/>
        </p:spPr>
        <p:txBody>
          <a:bodyPr wrap="squar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3</a:t>
            </a:r>
          </a:p>
        </p:txBody>
      </p:sp>
      <p:sp>
        <p:nvSpPr>
          <p:cNvPr id="24" name="文本框 23"/>
          <p:cNvSpPr txBox="1"/>
          <p:nvPr/>
        </p:nvSpPr>
        <p:spPr>
          <a:xfrm>
            <a:off x="7230745" y="633095"/>
            <a:ext cx="3983990" cy="368300"/>
          </a:xfrm>
          <a:prstGeom prst="rect">
            <a:avLst/>
          </a:prstGeom>
          <a:noFill/>
        </p:spPr>
        <p:txBody>
          <a:bodyPr wrap="square" rtlCol="0">
            <a:spAutoFit/>
          </a:bodyPr>
          <a:lstStyle/>
          <a:p>
            <a:r>
              <a:rPr lang="zh-CN" altLang="en-US" dirty="0"/>
              <a:t>专业技能、口语表达能力/简报能力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5"/>
                                        </p:tgtEl>
                                        <p:attrNameLst>
                                          <p:attrName>style.visibility</p:attrName>
                                        </p:attrNameLst>
                                      </p:cBhvr>
                                      <p:to>
                                        <p:strVal val="visible"/>
                                      </p:to>
                                    </p:set>
                                    <p:animEffect transition="in" filter="fade">
                                      <p:cBhvr>
                                        <p:cTn id="11" dur="1000"/>
                                        <p:tgtEl>
                                          <p:spTgt spid="195"/>
                                        </p:tgtEl>
                                      </p:cBhvr>
                                    </p:animEffect>
                                    <p:anim calcmode="lin" valueType="num">
                                      <p:cBhvr>
                                        <p:cTn id="12" dur="1000" fill="hold"/>
                                        <p:tgtEl>
                                          <p:spTgt spid="195"/>
                                        </p:tgtEl>
                                        <p:attrNameLst>
                                          <p:attrName>ppt_x</p:attrName>
                                        </p:attrNameLst>
                                      </p:cBhvr>
                                      <p:tavLst>
                                        <p:tav tm="0">
                                          <p:val>
                                            <p:strVal val="#ppt_x"/>
                                          </p:val>
                                        </p:tav>
                                        <p:tav tm="100000">
                                          <p:val>
                                            <p:strVal val="#ppt_x"/>
                                          </p:val>
                                        </p:tav>
                                      </p:tavLst>
                                    </p:anim>
                                    <p:anim calcmode="lin" valueType="num">
                                      <p:cBhvr>
                                        <p:cTn id="13"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P spid="195" grpId="0"/>
      <p:bldP spid="23" grpId="0"/>
      <p:bldP spid="30" grpId="0" bldLvl="0" animBg="1"/>
      <p:bldP spid="31" grpId="0"/>
      <p:bldP spid="14" grpId="0" bldLvl="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4"/>
          <p:cNvSpPr>
            <a:spLocks noGrp="1"/>
          </p:cNvSpPr>
          <p:nvPr/>
        </p:nvSpPr>
        <p:spPr bwMode="auto">
          <a:xfrm>
            <a:off x="607060" y="513080"/>
            <a:ext cx="4556760" cy="904875"/>
          </a:xfrm>
          <a:prstGeom prst="rect">
            <a:avLst/>
          </a:prstGeom>
          <a:noFill/>
          <a:ln w="9525">
            <a:noFill/>
            <a:miter/>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0" fontAlgn="base" hangingPunct="0">
              <a:spcBef>
                <a:spcPct val="0"/>
              </a:spcBef>
              <a:spcAft>
                <a:spcPct val="0"/>
              </a:spcAft>
              <a:defRPr sz="4400" kern="1200">
                <a:solidFill>
                  <a:schemeClr val="tx1"/>
                </a:solidFill>
                <a:latin typeface="+mj-lt"/>
                <a:ea typeface="PMingLiU" panose="02020500000000000000" pitchFamily="18" charset="-120"/>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2pPr>
            <a:lvl3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3pPr>
            <a:lvl4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4pPr>
            <a:lvl5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5pPr>
            <a:lvl6pPr marL="4572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6pPr>
            <a:lvl7pPr marL="9144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7pPr>
            <a:lvl8pPr marL="13716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8pPr>
            <a:lvl9pPr marL="18288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9pPr>
          </a:lstStyle>
          <a:p>
            <a:pPr lvl="0" algn="l" eaLnBrk="1" hangingPunct="1">
              <a:defRPr/>
            </a:pPr>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重点工作</a:t>
            </a:r>
            <a:r>
              <a:rPr lang="en-US"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a:t>
            </a:r>
            <a:r>
              <a:rPr lang="en-US" altLang="zh-CN"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Action</a:t>
            </a:r>
          </a:p>
        </p:txBody>
      </p:sp>
      <p:grpSp>
        <p:nvGrpSpPr>
          <p:cNvPr id="17" name="群組 16"/>
          <p:cNvGrpSpPr/>
          <p:nvPr/>
        </p:nvGrpSpPr>
        <p:grpSpPr>
          <a:xfrm>
            <a:off x="539660" y="1425298"/>
            <a:ext cx="1404188" cy="1903243"/>
            <a:chOff x="4350327" y="2655459"/>
            <a:chExt cx="1404188" cy="1903243"/>
          </a:xfrm>
        </p:grpSpPr>
        <p:sp>
          <p:nvSpPr>
            <p:cNvPr id="18" name="i$liḋe-Oval 7"/>
            <p:cNvSpPr/>
            <p:nvPr/>
          </p:nvSpPr>
          <p:spPr>
            <a:xfrm>
              <a:off x="4578029" y="4151021"/>
              <a:ext cx="948783" cy="40768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9" name="i$liḋe-Teardrop 4"/>
            <p:cNvSpPr/>
            <p:nvPr/>
          </p:nvSpPr>
          <p:spPr>
            <a:xfrm rot="8100000">
              <a:off x="4350327" y="2655459"/>
              <a:ext cx="1404188" cy="1404188"/>
            </a:xfrm>
            <a:prstGeom prst="teardrop">
              <a:avLst/>
            </a:prstGeom>
            <a:solidFill>
              <a:srgbClr val="586C8A"/>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grpSp>
      <p:sp>
        <p:nvSpPr>
          <p:cNvPr id="23" name="矩形 22"/>
          <p:cNvSpPr/>
          <p:nvPr/>
        </p:nvSpPr>
        <p:spPr>
          <a:xfrm>
            <a:off x="9909110" y="5689600"/>
            <a:ext cx="2393315" cy="1168400"/>
          </a:xfrm>
          <a:prstGeom prst="rect">
            <a:avLst/>
          </a:prstGeom>
        </p:spPr>
        <p:txBody>
          <a:bodyPr wrap="square">
            <a:spAutoFit/>
          </a:bodyPr>
          <a:lstStyle/>
          <a:p>
            <a:pPr algn="ctr">
              <a:lnSpc>
                <a:spcPct val="150000"/>
              </a:lnSpc>
            </a:pPr>
            <a:r>
              <a:rPr lang="zh-TW" altLang="en-US" sz="2000" b="1" dirty="0">
                <a:latin typeface="Microsoft YaHei UI" panose="020B0503020204020204" pitchFamily="34" charset="-122"/>
                <a:ea typeface="Microsoft YaHei UI" panose="020B0503020204020204" pitchFamily="34" charset="-122"/>
              </a:rPr>
              <a:t>在任务中扮演角色</a:t>
            </a:r>
          </a:p>
          <a:p>
            <a:pPr marL="742950" lvl="1" indent="-285750">
              <a:buFont typeface="Wingdings" panose="05000000000000000000" pitchFamily="2" charset="2"/>
              <a:buChar char="ü"/>
              <a:defRPr/>
            </a:pPr>
            <a:r>
              <a:rPr kumimoji="1" lang="zh-CN" altLang="en-US" sz="2000" b="1" dirty="0">
                <a:solidFill>
                  <a:schemeClr val="tx1"/>
                </a:solidFill>
                <a:latin typeface="Microsoft YaHei UI" panose="020B0503020204020204" pitchFamily="34" charset="-122"/>
                <a:ea typeface="Microsoft YaHei UI" panose="020B0503020204020204" pitchFamily="34" charset="-122"/>
                <a:sym typeface="+mn-ea"/>
              </a:rPr>
              <a:t>协作者</a:t>
            </a:r>
            <a:endParaRPr kumimoji="1" lang="en-US" altLang="zh-TW" sz="2000" b="1" dirty="0">
              <a:solidFill>
                <a:schemeClr val="tx1"/>
              </a:solidFill>
              <a:latin typeface="Microsoft YaHei UI" panose="020B0503020204020204" pitchFamily="34" charset="-122"/>
              <a:ea typeface="Microsoft YaHei UI" panose="020B0503020204020204" pitchFamily="34" charset="-122"/>
              <a:sym typeface="+mn-ea"/>
            </a:endParaRPr>
          </a:p>
          <a:p>
            <a:pPr marL="742950" lvl="1" indent="-285750">
              <a:buFont typeface="Wingdings" panose="05000000000000000000" pitchFamily="2" charset="2"/>
              <a:buChar char="ü"/>
              <a:defRPr/>
            </a:pPr>
            <a:r>
              <a:rPr kumimoji="1" lang="zh-TW" altLang="en-US" sz="2000" b="1" dirty="0">
                <a:solidFill>
                  <a:schemeClr val="tx1"/>
                </a:solidFill>
                <a:latin typeface="Microsoft YaHei UI" panose="020B0503020204020204" pitchFamily="34" charset="-122"/>
                <a:ea typeface="Microsoft YaHei UI" panose="020B0503020204020204" pitchFamily="34" charset="-122"/>
                <a:sym typeface="+mn-ea"/>
              </a:rPr>
              <a:t>执行者</a:t>
            </a:r>
            <a:endParaRPr kumimoji="1" lang="zh-TW" altLang="en-US" sz="2000" b="1" dirty="0">
              <a:solidFill>
                <a:schemeClr val="tx1"/>
              </a:solidFill>
              <a:latin typeface="Microsoft YaHei UI" panose="020B0503020204020204" pitchFamily="34" charset="-122"/>
              <a:ea typeface="Microsoft YaHei UI" panose="020B0503020204020204" pitchFamily="34" charset="-122"/>
            </a:endParaRPr>
          </a:p>
        </p:txBody>
      </p:sp>
      <p:grpSp>
        <p:nvGrpSpPr>
          <p:cNvPr id="13" name="群組 1"/>
          <p:cNvGrpSpPr/>
          <p:nvPr/>
        </p:nvGrpSpPr>
        <p:grpSpPr>
          <a:xfrm>
            <a:off x="895822" y="1789298"/>
            <a:ext cx="729263" cy="700093"/>
            <a:chOff x="1405783" y="2568999"/>
            <a:chExt cx="729263" cy="700093"/>
          </a:xfrm>
        </p:grpSpPr>
        <p:sp>
          <p:nvSpPr>
            <p:cNvPr id="16" name="Oval 131"/>
            <p:cNvSpPr>
              <a:spLocks noChangeArrowheads="1"/>
            </p:cNvSpPr>
            <p:nvPr/>
          </p:nvSpPr>
          <p:spPr bwMode="auto">
            <a:xfrm>
              <a:off x="1606330" y="2568999"/>
              <a:ext cx="328168" cy="331784"/>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Freeform 134"/>
            <p:cNvSpPr>
              <a:spLocks noChangeArrowheads="1"/>
            </p:cNvSpPr>
            <p:nvPr/>
          </p:nvSpPr>
          <p:spPr bwMode="auto">
            <a:xfrm>
              <a:off x="1405783" y="2952528"/>
              <a:ext cx="729263" cy="316564"/>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21" name="组合 20"/>
          <p:cNvGrpSpPr/>
          <p:nvPr>
            <p:custDataLst>
              <p:tags r:id="rId1"/>
            </p:custDataLst>
          </p:nvPr>
        </p:nvGrpSpPr>
        <p:grpSpPr>
          <a:xfrm>
            <a:off x="2369385" y="2097123"/>
            <a:ext cx="7171786" cy="2685115"/>
            <a:chOff x="3104734" y="2631882"/>
            <a:chExt cx="5769234" cy="2160000"/>
          </a:xfrm>
        </p:grpSpPr>
        <p:cxnSp>
          <p:nvCxnSpPr>
            <p:cNvPr id="22" name="直接连接符 62"/>
            <p:cNvCxnSpPr>
              <a:endCxn id="24" idx="0"/>
            </p:cNvCxnSpPr>
            <p:nvPr>
              <p:custDataLst>
                <p:tags r:id="rId25"/>
              </p:custDataLst>
            </p:nvPr>
          </p:nvCxnSpPr>
          <p:spPr>
            <a:xfrm>
              <a:off x="3104734" y="2631882"/>
              <a:ext cx="4492049" cy="0"/>
            </a:xfrm>
            <a:prstGeom prst="line">
              <a:avLst/>
            </a:prstGeom>
            <a:ln w="25400">
              <a:solidFill>
                <a:srgbClr val="828979"/>
              </a:solidFill>
              <a:headEnd type="oval" w="lg" len="lg"/>
            </a:ln>
          </p:spPr>
          <p:style>
            <a:lnRef idx="1">
              <a:srgbClr val="2196F3"/>
            </a:lnRef>
            <a:fillRef idx="0">
              <a:srgbClr val="2196F3"/>
            </a:fillRef>
            <a:effectRef idx="0">
              <a:srgbClr val="2196F3"/>
            </a:effectRef>
            <a:fontRef idx="minor">
              <a:srgbClr val="222222"/>
            </a:fontRef>
          </p:style>
        </p:cxnSp>
        <p:sp>
          <p:nvSpPr>
            <p:cNvPr id="24" name="弧形 63"/>
            <p:cNvSpPr/>
            <p:nvPr>
              <p:custDataLst>
                <p:tags r:id="rId26"/>
              </p:custDataLst>
            </p:nvPr>
          </p:nvSpPr>
          <p:spPr>
            <a:xfrm>
              <a:off x="7056783" y="2631882"/>
              <a:ext cx="1080000" cy="1080000"/>
            </a:xfrm>
            <a:prstGeom prst="arc">
              <a:avLst>
                <a:gd name="adj1" fmla="val 16200000"/>
                <a:gd name="adj2" fmla="val 5395811"/>
              </a:avLst>
            </a:prstGeom>
            <a:ln w="25400">
              <a:solidFill>
                <a:srgbClr val="828979"/>
              </a:solidFill>
            </a:ln>
          </p:spPr>
          <p:style>
            <a:lnRef idx="1">
              <a:srgbClr val="2196F3"/>
            </a:lnRef>
            <a:fillRef idx="0">
              <a:srgbClr val="2196F3"/>
            </a:fillRef>
            <a:effectRef idx="0">
              <a:srgbClr val="2196F3"/>
            </a:effectRef>
            <a:fontRef idx="minor">
              <a:srgbClr val="222222"/>
            </a:fontRef>
          </p:style>
          <p:txBody>
            <a:bodyPr rtlCol="0" anchor="ctr">
              <a:normAutofit/>
            </a:bodyPr>
            <a:lstStyle/>
            <a:p>
              <a:pPr algn="ctr">
                <a:lnSpc>
                  <a:spcPct val="120000"/>
                </a:lnSpc>
                <a:defRPr/>
              </a:pPr>
              <a:endParaRPr lang="zh-CN" altLang="en-US">
                <a:solidFill>
                  <a:prstClr val="black"/>
                </a:solidFill>
                <a:latin typeface="微软雅黑" panose="020B0503020204020204" pitchFamily="34" charset="-122"/>
                <a:ea typeface="微软雅黑" panose="020B0503020204020204" pitchFamily="34" charset="-122"/>
              </a:endParaRPr>
            </a:p>
          </p:txBody>
        </p:sp>
        <p:cxnSp>
          <p:nvCxnSpPr>
            <p:cNvPr id="43" name="直接连接符 64"/>
            <p:cNvCxnSpPr/>
            <p:nvPr>
              <p:custDataLst>
                <p:tags r:id="rId27"/>
              </p:custDataLst>
            </p:nvPr>
          </p:nvCxnSpPr>
          <p:spPr>
            <a:xfrm flipH="1">
              <a:off x="4381169" y="3711882"/>
              <a:ext cx="3215615" cy="0"/>
            </a:xfrm>
            <a:prstGeom prst="line">
              <a:avLst/>
            </a:prstGeom>
            <a:ln w="25400">
              <a:solidFill>
                <a:srgbClr val="828979"/>
              </a:solidFill>
            </a:ln>
          </p:spPr>
          <p:style>
            <a:lnRef idx="1">
              <a:srgbClr val="2196F3"/>
            </a:lnRef>
            <a:fillRef idx="0">
              <a:srgbClr val="2196F3"/>
            </a:fillRef>
            <a:effectRef idx="0">
              <a:srgbClr val="2196F3"/>
            </a:effectRef>
            <a:fontRef idx="minor">
              <a:srgbClr val="222222"/>
            </a:fontRef>
          </p:style>
        </p:cxnSp>
        <p:sp>
          <p:nvSpPr>
            <p:cNvPr id="44" name="弧形 65"/>
            <p:cNvSpPr/>
            <p:nvPr>
              <p:custDataLst>
                <p:tags r:id="rId28"/>
              </p:custDataLst>
            </p:nvPr>
          </p:nvSpPr>
          <p:spPr>
            <a:xfrm flipH="1">
              <a:off x="3841169" y="3711882"/>
              <a:ext cx="1080000" cy="1080000"/>
            </a:xfrm>
            <a:prstGeom prst="arc">
              <a:avLst>
                <a:gd name="adj1" fmla="val 16200000"/>
                <a:gd name="adj2" fmla="val 5395811"/>
              </a:avLst>
            </a:prstGeom>
            <a:ln w="25400">
              <a:solidFill>
                <a:srgbClr val="828979"/>
              </a:solidFill>
            </a:ln>
          </p:spPr>
          <p:style>
            <a:lnRef idx="1">
              <a:srgbClr val="2196F3"/>
            </a:lnRef>
            <a:fillRef idx="0">
              <a:srgbClr val="2196F3"/>
            </a:fillRef>
            <a:effectRef idx="0">
              <a:srgbClr val="2196F3"/>
            </a:effectRef>
            <a:fontRef idx="minor">
              <a:srgbClr val="222222"/>
            </a:fontRef>
          </p:style>
          <p:txBody>
            <a:bodyPr rtlCol="0" anchor="ctr">
              <a:normAutofit/>
            </a:bodyPr>
            <a:lstStyle/>
            <a:p>
              <a:pPr algn="ctr">
                <a:lnSpc>
                  <a:spcPct val="120000"/>
                </a:lnSpc>
                <a:defRPr/>
              </a:pPr>
              <a:endParaRPr lang="zh-CN" altLang="en-US">
                <a:solidFill>
                  <a:prstClr val="black"/>
                </a:solidFill>
                <a:latin typeface="微软雅黑" panose="020B0503020204020204" pitchFamily="34" charset="-122"/>
                <a:ea typeface="微软雅黑" panose="020B0503020204020204" pitchFamily="34" charset="-122"/>
              </a:endParaRPr>
            </a:p>
          </p:txBody>
        </p:sp>
        <p:cxnSp>
          <p:nvCxnSpPr>
            <p:cNvPr id="49" name="直接连接符 66"/>
            <p:cNvCxnSpPr>
              <a:stCxn id="44" idx="2"/>
            </p:cNvCxnSpPr>
            <p:nvPr>
              <p:custDataLst>
                <p:tags r:id="rId29"/>
              </p:custDataLst>
            </p:nvPr>
          </p:nvCxnSpPr>
          <p:spPr>
            <a:xfrm>
              <a:off x="4380511" y="4791882"/>
              <a:ext cx="4493457" cy="0"/>
            </a:xfrm>
            <a:prstGeom prst="line">
              <a:avLst/>
            </a:prstGeom>
            <a:ln w="25400">
              <a:solidFill>
                <a:srgbClr val="828979"/>
              </a:solidFill>
              <a:tailEnd type="triangle" w="lg" len="lg"/>
            </a:ln>
          </p:spPr>
          <p:style>
            <a:lnRef idx="1">
              <a:srgbClr val="2196F3"/>
            </a:lnRef>
            <a:fillRef idx="0">
              <a:srgbClr val="2196F3"/>
            </a:fillRef>
            <a:effectRef idx="0">
              <a:srgbClr val="2196F3"/>
            </a:effectRef>
            <a:fontRef idx="minor">
              <a:srgbClr val="222222"/>
            </a:fontRef>
          </p:style>
        </p:cxnSp>
      </p:grpSp>
      <p:sp>
        <p:nvSpPr>
          <p:cNvPr id="50" name="椭圆 49"/>
          <p:cNvSpPr/>
          <p:nvPr>
            <p:custDataLst>
              <p:tags r:id="rId2"/>
            </p:custDataLst>
          </p:nvPr>
        </p:nvSpPr>
        <p:spPr>
          <a:xfrm flipV="1">
            <a:off x="3032434" y="2012959"/>
            <a:ext cx="109747" cy="109747"/>
          </a:xfrm>
          <a:prstGeom prst="ellipse">
            <a:avLst/>
          </a:prstGeom>
          <a:solidFill>
            <a:srgbClr val="CAB8AC"/>
          </a:solidFill>
          <a:ln w="28575">
            <a:solidFill>
              <a:srgbClr val="CAB8AC"/>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p>
            <a:pPr algn="ctr">
              <a:lnSpc>
                <a:spcPct val="140000"/>
              </a:lnSpc>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5" name="文本框 54"/>
          <p:cNvSpPr txBox="1"/>
          <p:nvPr>
            <p:custDataLst>
              <p:tags r:id="rId3"/>
            </p:custDataLst>
          </p:nvPr>
        </p:nvSpPr>
        <p:spPr>
          <a:xfrm>
            <a:off x="8938404" y="2092530"/>
            <a:ext cx="1898704" cy="518070"/>
          </a:xfrm>
          <a:prstGeom prst="rect">
            <a:avLst/>
          </a:prstGeom>
          <a:noFill/>
        </p:spPr>
        <p:txBody>
          <a:bodyPr wrap="square" bIns="0" rtlCol="0">
            <a:noAutofit/>
          </a:bodyPr>
          <a:lstStyle>
            <a:defPPr>
              <a:defRPr lang="en-US"/>
            </a:defPPr>
            <a:lvl1pPr>
              <a:defRPr kumimoji="1" b="1">
                <a:solidFill>
                  <a:srgbClr val="2196F3"/>
                </a:solidFill>
                <a:latin typeface="微软雅黑" panose="020B0503020204020204" pitchFamily="34" charset="-122"/>
              </a:defRPr>
            </a:lvl1pPr>
          </a:lstStyle>
          <a:p>
            <a:pPr algn="ctr">
              <a:lnSpc>
                <a:spcPct val="150000"/>
              </a:lnSpc>
              <a:buClrTx/>
              <a:buSzTx/>
              <a:buFontTx/>
            </a:pPr>
            <a:r>
              <a:rPr lang="zh-CN" altLang="en-US" sz="1600" dirty="0">
                <a:solidFill>
                  <a:schemeClr val="tx1"/>
                </a:solidFill>
                <a:ea typeface="微软雅黑" panose="020B0503020204020204" pitchFamily="34" charset="-122"/>
                <a:sym typeface="+mn-ea"/>
              </a:rPr>
              <a:t>对问题原因的分析</a:t>
            </a:r>
            <a:endParaRPr lang="zh-TW" altLang="en-US" sz="1600" b="1" spc="300" dirty="0">
              <a:solidFill>
                <a:schemeClr val="tx1"/>
              </a:solidFill>
              <a:latin typeface="微软雅黑" panose="020B0503020204020204" pitchFamily="34" charset="-122"/>
              <a:ea typeface="微软雅黑" panose="020B0503020204020204" pitchFamily="34" charset="-122"/>
            </a:endParaRPr>
          </a:p>
        </p:txBody>
      </p:sp>
      <p:sp>
        <p:nvSpPr>
          <p:cNvPr id="59" name="文本框 58"/>
          <p:cNvSpPr txBox="1"/>
          <p:nvPr>
            <p:custDataLst>
              <p:tags r:id="rId4"/>
            </p:custDataLst>
          </p:nvPr>
        </p:nvSpPr>
        <p:spPr>
          <a:xfrm>
            <a:off x="6603798" y="4415722"/>
            <a:ext cx="2699385" cy="438785"/>
          </a:xfrm>
          <a:prstGeom prst="rect">
            <a:avLst/>
          </a:prstGeom>
          <a:noFill/>
        </p:spPr>
        <p:txBody>
          <a:bodyPr wrap="square" bIns="0" rtlCol="0">
            <a:normAutofit/>
          </a:bodyPr>
          <a:lstStyle>
            <a:defPPr>
              <a:defRPr lang="en-US"/>
            </a:defPPr>
            <a:lvl1pPr>
              <a:defRPr kumimoji="1" b="1">
                <a:solidFill>
                  <a:srgbClr val="2196F3"/>
                </a:solidFill>
                <a:latin typeface="微软雅黑" panose="020B0503020204020204" pitchFamily="34" charset="-122"/>
              </a:defRPr>
            </a:lvl1pPr>
          </a:lstStyle>
          <a:p>
            <a:pPr algn="ctr"/>
            <a:r>
              <a:rPr lang="zh-CN" altLang="en-US" sz="1600" dirty="0">
                <a:solidFill>
                  <a:schemeClr val="tx1"/>
                </a:solidFill>
                <a:ea typeface="微软雅黑" panose="020B0503020204020204" pitchFamily="34" charset="-122"/>
                <a:sym typeface="+mn-ea"/>
              </a:rPr>
              <a:t>如何设计测试方案</a:t>
            </a:r>
            <a:endParaRPr lang="zh-CN" altLang="en-US" spc="300" dirty="0">
              <a:solidFill>
                <a:srgbClr val="2196F3"/>
              </a:solidFill>
              <a:latin typeface="微软雅黑" panose="020B0503020204020204" pitchFamily="34" charset="-122"/>
              <a:ea typeface="微软雅黑" panose="020B0503020204020204" pitchFamily="34" charset="-122"/>
            </a:endParaRPr>
          </a:p>
        </p:txBody>
      </p:sp>
      <p:sp>
        <p:nvSpPr>
          <p:cNvPr id="64" name="矩形 63"/>
          <p:cNvSpPr/>
          <p:nvPr>
            <p:custDataLst>
              <p:tags r:id="rId5"/>
            </p:custDataLst>
          </p:nvPr>
        </p:nvSpPr>
        <p:spPr>
          <a:xfrm>
            <a:off x="8823143" y="2479040"/>
            <a:ext cx="3275512" cy="1891284"/>
          </a:xfrm>
          <a:prstGeom prst="rect">
            <a:avLst/>
          </a:prstGeom>
          <a:noFill/>
        </p:spPr>
        <p:txBody>
          <a:bodyPr wrap="square" lIns="90000" tIns="0" rtlCol="0">
            <a:normAutofit fontScale="92500" lnSpcReduction="10000"/>
          </a:bodyPr>
          <a:lstStyle/>
          <a:p>
            <a:pPr defTabSz="457200">
              <a:lnSpc>
                <a:spcPct val="120000"/>
              </a:lnSpc>
            </a:pPr>
            <a:r>
              <a:rPr kumimoji="1" lang="en-US" altLang="zh-CN" sz="1400" spc="150" dirty="0">
                <a:solidFill>
                  <a:srgbClr val="222222">
                    <a:lumMod val="75000"/>
                    <a:lumOff val="25000"/>
                  </a:srgbClr>
                </a:solidFill>
                <a:latin typeface="微软雅黑" panose="020B0503020204020204" pitchFamily="34" charset="-122"/>
                <a:ea typeface="微软雅黑" panose="020B0503020204020204" pitchFamily="34" charset="-122"/>
              </a:rPr>
              <a:t>1</a:t>
            </a:r>
            <a:r>
              <a:rPr kumimoji="1" lang="zh-CN" altLang="en-US" sz="1400" spc="150" dirty="0">
                <a:solidFill>
                  <a:srgbClr val="222222">
                    <a:lumMod val="75000"/>
                    <a:lumOff val="25000"/>
                  </a:srgbClr>
                </a:solidFill>
                <a:latin typeface="微软雅黑" panose="020B0503020204020204" pitchFamily="34" charset="-122"/>
                <a:ea typeface="微软雅黑" panose="020B0503020204020204" pitchFamily="34" charset="-122"/>
              </a:rPr>
              <a:t>、返工时第二道工序投入量减少、待派工量无法通过指定结束派工单同步减少，因此返工完成回第二道工序时，工艺转移单审核时，用（新投入量</a:t>
            </a:r>
            <a:r>
              <a:rPr kumimoji="1" lang="en-US" altLang="zh-CN" sz="1400" spc="150" dirty="0">
                <a:solidFill>
                  <a:srgbClr val="222222">
                    <a:lumMod val="75000"/>
                    <a:lumOff val="25000"/>
                  </a:srgbClr>
                </a:solidFill>
                <a:latin typeface="微软雅黑" panose="020B0503020204020204" pitchFamily="34" charset="-122"/>
                <a:ea typeface="微软雅黑" panose="020B0503020204020204" pitchFamily="34" charset="-122"/>
              </a:rPr>
              <a:t>-</a:t>
            </a:r>
            <a:r>
              <a:rPr kumimoji="1" lang="zh-CN" altLang="en-US" sz="1400" spc="150" dirty="0">
                <a:solidFill>
                  <a:srgbClr val="222222">
                    <a:lumMod val="75000"/>
                    <a:lumOff val="25000"/>
                  </a:srgbClr>
                </a:solidFill>
                <a:latin typeface="微软雅黑" panose="020B0503020204020204" pitchFamily="34" charset="-122"/>
                <a:ea typeface="微软雅黑" panose="020B0503020204020204" pitchFamily="34" charset="-122"/>
              </a:rPr>
              <a:t>该道工艺的派工数量）更新待派工量，因此待派工量为</a:t>
            </a:r>
            <a:r>
              <a:rPr kumimoji="1" lang="en-US" altLang="zh-CN" sz="1400" spc="150" dirty="0">
                <a:solidFill>
                  <a:srgbClr val="222222">
                    <a:lumMod val="75000"/>
                    <a:lumOff val="25000"/>
                  </a:srgbClr>
                </a:solidFill>
                <a:latin typeface="微软雅黑" panose="020B0503020204020204" pitchFamily="34" charset="-122"/>
                <a:ea typeface="微软雅黑" panose="020B0503020204020204" pitchFamily="34" charset="-122"/>
              </a:rPr>
              <a:t>0</a:t>
            </a:r>
            <a:r>
              <a:rPr kumimoji="1" lang="zh-CN" altLang="en-US" sz="1400" spc="150" dirty="0">
                <a:solidFill>
                  <a:srgbClr val="222222">
                    <a:lumMod val="75000"/>
                    <a:lumOff val="25000"/>
                  </a:srgbClr>
                </a:solidFill>
                <a:latin typeface="微软雅黑" panose="020B0503020204020204" pitchFamily="34" charset="-122"/>
                <a:ea typeface="微软雅黑" panose="020B0503020204020204" pitchFamily="34" charset="-122"/>
              </a:rPr>
              <a:t>投入量增加、待派工和待转移量增加，该部分数量无法继续流转</a:t>
            </a:r>
          </a:p>
        </p:txBody>
      </p:sp>
      <p:sp>
        <p:nvSpPr>
          <p:cNvPr id="65" name="矩形 64"/>
          <p:cNvSpPr/>
          <p:nvPr>
            <p:custDataLst>
              <p:tags r:id="rId6"/>
            </p:custDataLst>
          </p:nvPr>
        </p:nvSpPr>
        <p:spPr>
          <a:xfrm>
            <a:off x="6887846" y="4898390"/>
            <a:ext cx="2764790" cy="1697990"/>
          </a:xfrm>
          <a:prstGeom prst="rect">
            <a:avLst/>
          </a:prstGeom>
          <a:noFill/>
        </p:spPr>
        <p:txBody>
          <a:bodyPr wrap="square" lIns="90000" tIns="0" rtlCol="0">
            <a:noAutofit/>
          </a:bodyPr>
          <a:lstStyle/>
          <a:p>
            <a:pPr algn="l" defTabSz="457200">
              <a:lnSpc>
                <a:spcPct val="120000"/>
              </a:lnSpc>
              <a:spcBef>
                <a:spcPts val="0"/>
              </a:spcBef>
              <a:buClrTx/>
              <a:buSzTx/>
              <a:buFontTx/>
            </a:pPr>
            <a:endParaRPr kumimoji="1" sz="1500" spc="150" dirty="0">
              <a:solidFill>
                <a:srgbClr val="222222">
                  <a:lumMod val="75000"/>
                  <a:lumOff val="25000"/>
                </a:srgbClr>
              </a:solidFill>
              <a:latin typeface="微软雅黑" panose="020B0503020204020204" pitchFamily="34" charset="-122"/>
              <a:ea typeface="微软雅黑" panose="020B0503020204020204" pitchFamily="34" charset="-122"/>
              <a:sym typeface="+mn-ea"/>
            </a:endParaRPr>
          </a:p>
        </p:txBody>
      </p:sp>
      <p:sp>
        <p:nvSpPr>
          <p:cNvPr id="66" name="泪滴形 68"/>
          <p:cNvSpPr/>
          <p:nvPr>
            <p:custDataLst>
              <p:tags r:id="rId7"/>
            </p:custDataLst>
          </p:nvPr>
        </p:nvSpPr>
        <p:spPr>
          <a:xfrm rot="8100000">
            <a:off x="4736179" y="1301115"/>
            <a:ext cx="598541" cy="588565"/>
          </a:xfrm>
          <a:prstGeom prst="teardrop">
            <a:avLst/>
          </a:prstGeom>
          <a:solidFill>
            <a:srgbClr val="CAB8AC"/>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lnSpcReduction="10000"/>
          </a:bodyPr>
          <a:lstStyle/>
          <a:p>
            <a:pPr algn="ctr">
              <a:lnSpc>
                <a:spcPct val="140000"/>
              </a:lnSpc>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7" name="文本框 66"/>
          <p:cNvSpPr txBox="1"/>
          <p:nvPr>
            <p:custDataLst>
              <p:tags r:id="rId8"/>
            </p:custDataLst>
          </p:nvPr>
        </p:nvSpPr>
        <p:spPr>
          <a:xfrm>
            <a:off x="4880372" y="1422954"/>
            <a:ext cx="309825" cy="344032"/>
          </a:xfrm>
          <a:prstGeom prst="rect">
            <a:avLst/>
          </a:prstGeom>
          <a:noFill/>
          <a:ln>
            <a:noFill/>
          </a:ln>
        </p:spPr>
        <p:txBody>
          <a:bodyPr wrap="none" rtlCol="0">
            <a:noAutofit/>
          </a:bodyPr>
          <a:lstStyle/>
          <a:p>
            <a:pPr algn="ctr">
              <a:lnSpc>
                <a:spcPct val="120000"/>
              </a:lnSpc>
              <a:defRPr/>
            </a:pPr>
            <a:r>
              <a:rPr lang="en-US" altLang="zh-CN" dirty="0">
                <a:solidFill>
                  <a:prstClr val="white"/>
                </a:solidFill>
                <a:latin typeface="微软雅黑" panose="020B0503020204020204" pitchFamily="34" charset="-122"/>
                <a:ea typeface="微软雅黑" panose="020B0503020204020204" pitchFamily="34" charset="-122"/>
              </a:rPr>
              <a:t>1</a:t>
            </a:r>
          </a:p>
        </p:txBody>
      </p:sp>
      <p:sp useBgFill="1">
        <p:nvSpPr>
          <p:cNvPr id="68" name="椭圆 67"/>
          <p:cNvSpPr/>
          <p:nvPr>
            <p:custDataLst>
              <p:tags r:id="rId9"/>
            </p:custDataLst>
          </p:nvPr>
        </p:nvSpPr>
        <p:spPr>
          <a:xfrm flipV="1">
            <a:off x="4977751" y="2014833"/>
            <a:ext cx="109747" cy="109747"/>
          </a:xfrm>
          <a:prstGeom prst="ellipse">
            <a:avLst/>
          </a:prstGeom>
          <a:ln w="28575">
            <a:solidFill>
              <a:srgbClr val="828979"/>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p>
            <a:pPr algn="ctr">
              <a:lnSpc>
                <a:spcPct val="140000"/>
              </a:lnSpc>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9" name="文本框 68"/>
          <p:cNvSpPr txBox="1"/>
          <p:nvPr>
            <p:custDataLst>
              <p:tags r:id="rId10"/>
            </p:custDataLst>
          </p:nvPr>
        </p:nvSpPr>
        <p:spPr>
          <a:xfrm>
            <a:off x="5348605" y="1375410"/>
            <a:ext cx="2655201" cy="531495"/>
          </a:xfrm>
          <a:prstGeom prst="rect">
            <a:avLst/>
          </a:prstGeom>
          <a:noFill/>
        </p:spPr>
        <p:txBody>
          <a:bodyPr wrap="square" bIns="0" rtlCol="0">
            <a:noAutofit/>
          </a:bodyPr>
          <a:lstStyle>
            <a:defPPr>
              <a:defRPr lang="en-US"/>
            </a:defPPr>
            <a:lvl1pPr>
              <a:defRPr kumimoji="1" b="1">
                <a:solidFill>
                  <a:srgbClr val="2196F3"/>
                </a:solidFill>
                <a:latin typeface="微软雅黑" panose="020B0503020204020204" pitchFamily="34" charset="-122"/>
              </a:defRPr>
            </a:lvl1pPr>
          </a:lstStyle>
          <a:p>
            <a:pPr algn="ctr">
              <a:lnSpc>
                <a:spcPct val="150000"/>
              </a:lnSpc>
            </a:pPr>
            <a:r>
              <a:rPr lang="zh-TW" altLang="en-US" sz="1600" dirty="0">
                <a:solidFill>
                  <a:schemeClr val="tx1"/>
                </a:solidFill>
                <a:ea typeface="微软雅黑" panose="020B0503020204020204" pitchFamily="34" charset="-122"/>
                <a:sym typeface="+mn-ea"/>
              </a:rPr>
              <a:t>对</a:t>
            </a:r>
            <a:r>
              <a:rPr lang="zh-CN" altLang="en-US" sz="1600" dirty="0">
                <a:solidFill>
                  <a:schemeClr val="tx1"/>
                </a:solidFill>
                <a:ea typeface="微软雅黑" panose="020B0503020204020204" pitchFamily="34" charset="-122"/>
                <a:sym typeface="+mn-ea"/>
              </a:rPr>
              <a:t>问题点及复现过程的分析</a:t>
            </a:r>
            <a:endParaRPr lang="zh-TW" altLang="en-US" sz="1600" spc="300" dirty="0">
              <a:solidFill>
                <a:schemeClr val="tx1"/>
              </a:solidFill>
              <a:ea typeface="微软雅黑" panose="020B0503020204020204" pitchFamily="34" charset="-122"/>
              <a:sym typeface="+mn-ea"/>
            </a:endParaRPr>
          </a:p>
        </p:txBody>
      </p:sp>
      <p:sp>
        <p:nvSpPr>
          <p:cNvPr id="71" name="矩形 70"/>
          <p:cNvSpPr/>
          <p:nvPr>
            <p:custDataLst>
              <p:tags r:id="rId11"/>
            </p:custDataLst>
          </p:nvPr>
        </p:nvSpPr>
        <p:spPr>
          <a:xfrm>
            <a:off x="3032434" y="2162052"/>
            <a:ext cx="5540491" cy="1166489"/>
          </a:xfrm>
          <a:prstGeom prst="rect">
            <a:avLst/>
          </a:prstGeom>
          <a:noFill/>
        </p:spPr>
        <p:txBody>
          <a:bodyPr wrap="square" lIns="90000" tIns="0" rtlCol="0">
            <a:noAutofit/>
          </a:bodyPr>
          <a:lstStyle/>
          <a:p>
            <a:pPr defTabSz="457200">
              <a:lnSpc>
                <a:spcPct val="120000"/>
              </a:lnSpc>
            </a:pPr>
            <a:r>
              <a:rPr kumimoji="1" lang="en-US" altLang="zh-CN" sz="1400" spc="150" dirty="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spc="150" dirty="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、参考客户数据，对工艺启用派工，并进行返工和返工完成</a:t>
            </a:r>
            <a:endParaRPr kumimoji="1" lang="en-US" altLang="zh-CN" sz="1400" spc="150" dirty="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endParaRPr>
          </a:p>
          <a:p>
            <a:pPr defTabSz="457200">
              <a:lnSpc>
                <a:spcPct val="120000"/>
              </a:lnSpc>
            </a:pPr>
            <a:r>
              <a:rPr kumimoji="1" lang="en-US" altLang="zh-CN" sz="1400" spc="150" dirty="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400" spc="150" dirty="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、分析标准流程：第二道工艺在待转移时机返工时更新了第二道工艺的投入量，因此需要指定结束派工单</a:t>
            </a:r>
            <a:endParaRPr kumimoji="1" lang="en-US" altLang="zh-CN" sz="1400" spc="150" dirty="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endParaRPr>
          </a:p>
          <a:p>
            <a:pPr defTabSz="457200">
              <a:lnSpc>
                <a:spcPct val="120000"/>
              </a:lnSpc>
            </a:pPr>
            <a:r>
              <a:rPr kumimoji="1" lang="en-US" altLang="zh-CN" sz="1400" spc="150" dirty="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1400" spc="150" dirty="0">
                <a:solidFill>
                  <a:srgbClr val="222222">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、指定结束前检查不通过导致无法指定结束，则上道工艺返工完成后回写本道的待派工数量无法增加</a:t>
            </a:r>
          </a:p>
        </p:txBody>
      </p:sp>
      <p:sp>
        <p:nvSpPr>
          <p:cNvPr id="73" name="矩形 72"/>
          <p:cNvSpPr/>
          <p:nvPr>
            <p:custDataLst>
              <p:tags r:id="rId12"/>
            </p:custDataLst>
          </p:nvPr>
        </p:nvSpPr>
        <p:spPr>
          <a:xfrm>
            <a:off x="424720" y="3817709"/>
            <a:ext cx="2622145" cy="1237615"/>
          </a:xfrm>
          <a:prstGeom prst="rect">
            <a:avLst/>
          </a:prstGeom>
          <a:noFill/>
        </p:spPr>
        <p:txBody>
          <a:bodyPr wrap="square" lIns="90000" tIns="0" rtlCol="0">
            <a:noAutofit/>
          </a:bodyPr>
          <a:lstStyle/>
          <a:p>
            <a:pPr defTabSz="457200">
              <a:lnSpc>
                <a:spcPct val="120000"/>
              </a:lnSpc>
            </a:pPr>
            <a:r>
              <a:rPr kumimoji="1" lang="en-US" altLang="zh-CN" sz="1500" spc="150" dirty="0">
                <a:solidFill>
                  <a:srgbClr val="222222">
                    <a:lumMod val="75000"/>
                    <a:lumOff val="25000"/>
                  </a:srgbClr>
                </a:solidFill>
                <a:latin typeface="微软雅黑" panose="020B0503020204020204" pitchFamily="34" charset="-122"/>
                <a:ea typeface="微软雅黑" panose="020B0503020204020204" pitchFamily="34" charset="-122"/>
              </a:rPr>
              <a:t>1</a:t>
            </a:r>
            <a:r>
              <a:rPr kumimoji="1" lang="zh-CN" altLang="en-US" sz="1500" spc="150" dirty="0">
                <a:solidFill>
                  <a:srgbClr val="222222">
                    <a:lumMod val="75000"/>
                    <a:lumOff val="25000"/>
                  </a:srgbClr>
                </a:solidFill>
                <a:latin typeface="微软雅黑" panose="020B0503020204020204" pitchFamily="34" charset="-122"/>
                <a:ea typeface="微软雅黑" panose="020B0503020204020204" pitchFamily="34" charset="-122"/>
              </a:rPr>
              <a:t>、确认问题点在于启用派工的情况下，返工时对本道工序投入量的减少，因此需要整理排查返工及返工完成该如何更新投入量</a:t>
            </a:r>
          </a:p>
        </p:txBody>
      </p:sp>
      <p:sp>
        <p:nvSpPr>
          <p:cNvPr id="74" name="文本框 73"/>
          <p:cNvSpPr txBox="1"/>
          <p:nvPr>
            <p:custDataLst>
              <p:tags r:id="rId13"/>
            </p:custDataLst>
          </p:nvPr>
        </p:nvSpPr>
        <p:spPr>
          <a:xfrm>
            <a:off x="3594679" y="3646699"/>
            <a:ext cx="1953237" cy="518070"/>
          </a:xfrm>
          <a:prstGeom prst="rect">
            <a:avLst/>
          </a:prstGeom>
          <a:noFill/>
        </p:spPr>
        <p:txBody>
          <a:bodyPr wrap="square" bIns="0" rtlCol="0">
            <a:noAutofit/>
          </a:bodyPr>
          <a:lstStyle>
            <a:defPPr>
              <a:defRPr lang="en-US"/>
            </a:defPPr>
            <a:lvl1pPr>
              <a:defRPr kumimoji="1" b="1">
                <a:solidFill>
                  <a:srgbClr val="2196F3"/>
                </a:solidFill>
                <a:latin typeface="微软雅黑" panose="020B0503020204020204" pitchFamily="34" charset="-122"/>
              </a:defRPr>
            </a:lvl1pPr>
          </a:lstStyle>
          <a:p>
            <a:pPr algn="ctr">
              <a:lnSpc>
                <a:spcPct val="150000"/>
              </a:lnSpc>
            </a:pPr>
            <a:r>
              <a:rPr lang="zh-CN" altLang="en-US" sz="1600" dirty="0">
                <a:solidFill>
                  <a:schemeClr val="tx1"/>
                </a:solidFill>
                <a:ea typeface="微软雅黑" panose="020B0503020204020204" pitchFamily="34" charset="-122"/>
                <a:sym typeface="+mn-ea"/>
              </a:rPr>
              <a:t>如何得到正确逻辑及正确性如何判定</a:t>
            </a:r>
            <a:endParaRPr lang="zh-TW" altLang="en-US" sz="1600" b="1" spc="300" dirty="0">
              <a:solidFill>
                <a:schemeClr val="tx1"/>
              </a:solidFill>
              <a:latin typeface="微软雅黑" panose="020B0503020204020204" pitchFamily="34" charset="-122"/>
              <a:ea typeface="微软雅黑" panose="020B0503020204020204" pitchFamily="34" charset="-122"/>
            </a:endParaRPr>
          </a:p>
        </p:txBody>
      </p:sp>
      <p:sp>
        <p:nvSpPr>
          <p:cNvPr id="78" name="泪滴形 68"/>
          <p:cNvSpPr/>
          <p:nvPr>
            <p:custDataLst>
              <p:tags r:id="rId14"/>
            </p:custDataLst>
          </p:nvPr>
        </p:nvSpPr>
        <p:spPr>
          <a:xfrm rot="8100000">
            <a:off x="8331707" y="1927569"/>
            <a:ext cx="598541" cy="588565"/>
          </a:xfrm>
          <a:prstGeom prst="teardrop">
            <a:avLst/>
          </a:prstGeom>
          <a:solidFill>
            <a:srgbClr val="CAB8AC"/>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lnSpcReduction="10000"/>
          </a:bodyPr>
          <a:lstStyle/>
          <a:p>
            <a:pPr algn="ctr">
              <a:lnSpc>
                <a:spcPct val="140000"/>
              </a:lnSpc>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79" name="文本框 78"/>
          <p:cNvSpPr txBox="1"/>
          <p:nvPr>
            <p:custDataLst>
              <p:tags r:id="rId15"/>
            </p:custDataLst>
          </p:nvPr>
        </p:nvSpPr>
        <p:spPr>
          <a:xfrm>
            <a:off x="8500649" y="2055058"/>
            <a:ext cx="309825" cy="344031"/>
          </a:xfrm>
          <a:prstGeom prst="rect">
            <a:avLst/>
          </a:prstGeom>
          <a:noFill/>
          <a:ln>
            <a:noFill/>
          </a:ln>
        </p:spPr>
        <p:txBody>
          <a:bodyPr wrap="none" rtlCol="0">
            <a:noAutofit/>
          </a:bodyPr>
          <a:lstStyle/>
          <a:p>
            <a:pPr algn="ctr">
              <a:lnSpc>
                <a:spcPct val="120000"/>
              </a:lnSpc>
              <a:defRPr/>
            </a:pPr>
            <a:r>
              <a:rPr lang="en-US" altLang="zh-CN" dirty="0">
                <a:solidFill>
                  <a:prstClr val="white"/>
                </a:solidFill>
                <a:latin typeface="微软雅黑" panose="020B0503020204020204" pitchFamily="34" charset="-122"/>
                <a:ea typeface="微软雅黑" panose="020B0503020204020204" pitchFamily="34" charset="-122"/>
              </a:rPr>
              <a:t>2</a:t>
            </a:r>
          </a:p>
        </p:txBody>
      </p:sp>
      <p:sp useBgFill="1">
        <p:nvSpPr>
          <p:cNvPr id="80" name="椭圆 79"/>
          <p:cNvSpPr/>
          <p:nvPr>
            <p:custDataLst>
              <p:tags r:id="rId16"/>
            </p:custDataLst>
          </p:nvPr>
        </p:nvSpPr>
        <p:spPr>
          <a:xfrm flipV="1">
            <a:off x="8576605" y="2620005"/>
            <a:ext cx="109747" cy="109747"/>
          </a:xfrm>
          <a:prstGeom prst="ellipse">
            <a:avLst/>
          </a:prstGeom>
          <a:ln w="28575">
            <a:solidFill>
              <a:srgbClr val="828979"/>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p>
            <a:pPr algn="ctr">
              <a:lnSpc>
                <a:spcPct val="140000"/>
              </a:lnSpc>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81" name="泪滴形 68"/>
          <p:cNvSpPr/>
          <p:nvPr>
            <p:custDataLst>
              <p:tags r:id="rId17"/>
            </p:custDataLst>
          </p:nvPr>
        </p:nvSpPr>
        <p:spPr>
          <a:xfrm rot="8100000">
            <a:off x="3030369" y="3550104"/>
            <a:ext cx="598541" cy="588565"/>
          </a:xfrm>
          <a:prstGeom prst="teardrop">
            <a:avLst/>
          </a:prstGeom>
          <a:solidFill>
            <a:srgbClr val="CAB8AC"/>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lnSpcReduction="10000"/>
          </a:bodyPr>
          <a:lstStyle/>
          <a:p>
            <a:pPr algn="ctr">
              <a:lnSpc>
                <a:spcPct val="140000"/>
              </a:lnSpc>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82" name="文本框 81"/>
          <p:cNvSpPr txBox="1"/>
          <p:nvPr>
            <p:custDataLst>
              <p:tags r:id="rId18"/>
            </p:custDataLst>
          </p:nvPr>
        </p:nvSpPr>
        <p:spPr>
          <a:xfrm>
            <a:off x="3160152" y="3668344"/>
            <a:ext cx="309825" cy="344031"/>
          </a:xfrm>
          <a:prstGeom prst="rect">
            <a:avLst/>
          </a:prstGeom>
          <a:noFill/>
          <a:ln>
            <a:noFill/>
          </a:ln>
        </p:spPr>
        <p:txBody>
          <a:bodyPr wrap="none" rtlCol="0">
            <a:noAutofit/>
          </a:bodyPr>
          <a:lstStyle/>
          <a:p>
            <a:pPr algn="ctr">
              <a:lnSpc>
                <a:spcPct val="120000"/>
              </a:lnSpc>
              <a:defRPr/>
            </a:pPr>
            <a:r>
              <a:rPr lang="en-US" altLang="zh-CN" dirty="0">
                <a:solidFill>
                  <a:prstClr val="white"/>
                </a:solidFill>
                <a:latin typeface="微软雅黑" panose="020B0503020204020204" pitchFamily="34" charset="-122"/>
                <a:ea typeface="微软雅黑" panose="020B0503020204020204" pitchFamily="34" charset="-122"/>
              </a:rPr>
              <a:t>3</a:t>
            </a:r>
          </a:p>
        </p:txBody>
      </p:sp>
      <p:sp useBgFill="1">
        <p:nvSpPr>
          <p:cNvPr id="84" name="椭圆 83"/>
          <p:cNvSpPr/>
          <p:nvPr>
            <p:custDataLst>
              <p:tags r:id="rId19"/>
            </p:custDataLst>
          </p:nvPr>
        </p:nvSpPr>
        <p:spPr>
          <a:xfrm flipV="1">
            <a:off x="6604328" y="4730204"/>
            <a:ext cx="109747" cy="109747"/>
          </a:xfrm>
          <a:prstGeom prst="ellipse">
            <a:avLst/>
          </a:prstGeom>
          <a:ln w="28575">
            <a:solidFill>
              <a:srgbClr val="828979"/>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p>
            <a:pPr algn="ctr">
              <a:lnSpc>
                <a:spcPct val="140000"/>
              </a:lnSpc>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85" name="泪滴形 68"/>
          <p:cNvSpPr/>
          <p:nvPr>
            <p:custDataLst>
              <p:tags r:id="rId20"/>
            </p:custDataLst>
          </p:nvPr>
        </p:nvSpPr>
        <p:spPr>
          <a:xfrm rot="8100000">
            <a:off x="6360098" y="3974623"/>
            <a:ext cx="598541" cy="588565"/>
          </a:xfrm>
          <a:prstGeom prst="teardrop">
            <a:avLst/>
          </a:prstGeom>
          <a:solidFill>
            <a:srgbClr val="CAB8AC"/>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lnSpcReduction="10000"/>
          </a:bodyPr>
          <a:lstStyle/>
          <a:p>
            <a:pPr algn="ctr">
              <a:lnSpc>
                <a:spcPct val="140000"/>
              </a:lnSpc>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86" name="文本框 85"/>
          <p:cNvSpPr txBox="1"/>
          <p:nvPr>
            <p:custDataLst>
              <p:tags r:id="rId21"/>
            </p:custDataLst>
          </p:nvPr>
        </p:nvSpPr>
        <p:spPr>
          <a:xfrm>
            <a:off x="6504290" y="4096462"/>
            <a:ext cx="309825" cy="344031"/>
          </a:xfrm>
          <a:prstGeom prst="rect">
            <a:avLst/>
          </a:prstGeom>
          <a:noFill/>
          <a:ln>
            <a:noFill/>
          </a:ln>
        </p:spPr>
        <p:txBody>
          <a:bodyPr wrap="none" rtlCol="0">
            <a:noAutofit/>
          </a:bodyPr>
          <a:lstStyle/>
          <a:p>
            <a:pPr algn="ctr">
              <a:lnSpc>
                <a:spcPct val="120000"/>
              </a:lnSpc>
              <a:defRPr/>
            </a:pPr>
            <a:r>
              <a:rPr lang="en-US" altLang="zh-CN" dirty="0">
                <a:solidFill>
                  <a:prstClr val="white"/>
                </a:solidFill>
                <a:latin typeface="微软雅黑" panose="020B0503020204020204" pitchFamily="34" charset="-122"/>
                <a:ea typeface="微软雅黑" panose="020B0503020204020204" pitchFamily="34" charset="-122"/>
              </a:rPr>
              <a:t>4</a:t>
            </a:r>
          </a:p>
        </p:txBody>
      </p:sp>
      <p:pic>
        <p:nvPicPr>
          <p:cNvPr id="87" name="图片 18"/>
          <p:cNvPicPr>
            <a:picLocks noChangeAspect="1"/>
          </p:cNvPicPr>
          <p:nvPr/>
        </p:nvPicPr>
        <p:blipFill>
          <a:blip r:embed="rId31"/>
          <a:stretch>
            <a:fillRect/>
          </a:stretch>
        </p:blipFill>
        <p:spPr>
          <a:xfrm>
            <a:off x="11004541" y="459105"/>
            <a:ext cx="1187450" cy="958850"/>
          </a:xfrm>
          <a:prstGeom prst="rect">
            <a:avLst/>
          </a:prstGeom>
          <a:noFill/>
          <a:ln w="9525">
            <a:noFill/>
          </a:ln>
        </p:spPr>
      </p:pic>
      <p:sp useBgFill="1">
        <p:nvSpPr>
          <p:cNvPr id="88" name="椭圆 87"/>
          <p:cNvSpPr/>
          <p:nvPr>
            <p:custDataLst>
              <p:tags r:id="rId22"/>
            </p:custDataLst>
          </p:nvPr>
        </p:nvSpPr>
        <p:spPr>
          <a:xfrm flipV="1">
            <a:off x="3256107" y="4279756"/>
            <a:ext cx="109747" cy="109747"/>
          </a:xfrm>
          <a:prstGeom prst="ellipse">
            <a:avLst/>
          </a:prstGeom>
          <a:ln w="28575">
            <a:solidFill>
              <a:srgbClr val="828979"/>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p>
            <a:pPr algn="ctr">
              <a:lnSpc>
                <a:spcPct val="140000"/>
              </a:lnSpc>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90" name="矩形 89"/>
          <p:cNvSpPr/>
          <p:nvPr>
            <p:custDataLst>
              <p:tags r:id="rId23"/>
            </p:custDataLst>
          </p:nvPr>
        </p:nvSpPr>
        <p:spPr>
          <a:xfrm>
            <a:off x="1117329" y="5220335"/>
            <a:ext cx="3220720" cy="1376045"/>
          </a:xfrm>
          <a:prstGeom prst="rect">
            <a:avLst/>
          </a:prstGeom>
          <a:noFill/>
        </p:spPr>
        <p:txBody>
          <a:bodyPr wrap="square" lIns="90000" tIns="0" rtlCol="0">
            <a:noAutofit/>
          </a:bodyPr>
          <a:lstStyle/>
          <a:p>
            <a:pPr defTabSz="457200">
              <a:lnSpc>
                <a:spcPct val="120000"/>
              </a:lnSpc>
            </a:pPr>
            <a:r>
              <a:rPr kumimoji="1" sz="1500" spc="150" dirty="0">
                <a:solidFill>
                  <a:srgbClr val="222222">
                    <a:lumMod val="75000"/>
                    <a:lumOff val="25000"/>
                  </a:srgbClr>
                </a:solidFill>
                <a:latin typeface="微软雅黑" panose="020B0503020204020204" pitchFamily="34" charset="-122"/>
                <a:ea typeface="微软雅黑" panose="020B0503020204020204" pitchFamily="34" charset="-122"/>
              </a:rPr>
              <a:t>2、</a:t>
            </a:r>
            <a:r>
              <a:rPr kumimoji="1" lang="zh-CN" altLang="en-US" sz="1500" spc="150" dirty="0">
                <a:solidFill>
                  <a:srgbClr val="222222">
                    <a:lumMod val="75000"/>
                    <a:lumOff val="25000"/>
                  </a:srgbClr>
                </a:solidFill>
                <a:latin typeface="微软雅黑" panose="020B0503020204020204" pitchFamily="34" charset="-122"/>
                <a:ea typeface="微软雅黑" panose="020B0503020204020204" pitchFamily="34" charset="-122"/>
              </a:rPr>
              <a:t>对是否启用派工、上下线、质检、是否涉及委外、底数、转换率、和网状工艺的各个情况进行组合分析，判断在不同的时机点进行返工，投入量该如何变化</a:t>
            </a:r>
            <a:endParaRPr kumimoji="1" sz="1500" spc="150" dirty="0">
              <a:solidFill>
                <a:srgbClr val="222222">
                  <a:lumMod val="75000"/>
                  <a:lumOff val="25000"/>
                </a:srgbClr>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8717915" y="864870"/>
            <a:ext cx="2561590" cy="368300"/>
          </a:xfrm>
          <a:prstGeom prst="rect">
            <a:avLst/>
          </a:prstGeom>
          <a:noFill/>
        </p:spPr>
        <p:txBody>
          <a:bodyPr wrap="square" rtlCol="0">
            <a:spAutoFit/>
          </a:bodyPr>
          <a:lstStyle/>
          <a:p>
            <a:r>
              <a:rPr lang="zh-CN" altLang="en-US" dirty="0"/>
              <a:t>专业技能、数据库管理</a:t>
            </a:r>
          </a:p>
        </p:txBody>
      </p:sp>
      <p:sp>
        <p:nvSpPr>
          <p:cNvPr id="2" name="矩形 1">
            <a:extLst>
              <a:ext uri="{FF2B5EF4-FFF2-40B4-BE49-F238E27FC236}">
                <a16:creationId xmlns:a16="http://schemas.microsoft.com/office/drawing/2014/main" id="{24F85BAC-5A62-55C3-9825-0F2AD72B0C24}"/>
              </a:ext>
            </a:extLst>
          </p:cNvPr>
          <p:cNvSpPr/>
          <p:nvPr>
            <p:custDataLst>
              <p:tags r:id="rId24"/>
            </p:custDataLst>
          </p:nvPr>
        </p:nvSpPr>
        <p:spPr>
          <a:xfrm>
            <a:off x="5671852" y="5059362"/>
            <a:ext cx="4237258" cy="1376045"/>
          </a:xfrm>
          <a:prstGeom prst="rect">
            <a:avLst/>
          </a:prstGeom>
          <a:noFill/>
        </p:spPr>
        <p:txBody>
          <a:bodyPr wrap="square" lIns="90000" tIns="0" rtlCol="0">
            <a:noAutofit/>
          </a:bodyPr>
          <a:lstStyle/>
          <a:p>
            <a:pPr defTabSz="457200">
              <a:lnSpc>
                <a:spcPct val="120000"/>
              </a:lnSpc>
            </a:pPr>
            <a:r>
              <a:rPr kumimoji="1" lang="en-US" sz="1500" spc="150" dirty="0">
                <a:solidFill>
                  <a:srgbClr val="222222">
                    <a:lumMod val="75000"/>
                    <a:lumOff val="25000"/>
                  </a:srgbClr>
                </a:solidFill>
                <a:latin typeface="微软雅黑" panose="020B0503020204020204" pitchFamily="34" charset="-122"/>
                <a:ea typeface="微软雅黑" panose="020B0503020204020204" pitchFamily="34" charset="-122"/>
              </a:rPr>
              <a:t>1</a:t>
            </a:r>
            <a:r>
              <a:rPr kumimoji="1" lang="zh-CN" altLang="en-US" sz="1500" spc="150" dirty="0">
                <a:solidFill>
                  <a:srgbClr val="222222">
                    <a:lumMod val="75000"/>
                    <a:lumOff val="25000"/>
                  </a:srgbClr>
                </a:solidFill>
                <a:latin typeface="微软雅黑" panose="020B0503020204020204" pitchFamily="34" charset="-122"/>
                <a:ea typeface="微软雅黑" panose="020B0503020204020204" pitchFamily="34" charset="-122"/>
              </a:rPr>
              <a:t>、罗列工单工艺工作中心生产信息档各个字段，在是否启用派工、上下线、质检、是否涉及委外、底数、转换率、和网状工艺的各种流程组合的情况下数量该如何更新</a:t>
            </a:r>
            <a:endParaRPr kumimoji="1" sz="1500" spc="150" dirty="0">
              <a:solidFill>
                <a:srgbClr val="222222">
                  <a:lumMod val="75000"/>
                  <a:lumOff val="2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4b0bf113-d6a0-47f8-bf3e-3ffcd42b64c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212980" y="2290975"/>
            <a:ext cx="9698031" cy="4171252"/>
            <a:chOff x="1222505" y="1772815"/>
            <a:chExt cx="9698031" cy="4171252"/>
          </a:xfrm>
        </p:grpSpPr>
        <p:grpSp>
          <p:nvGrpSpPr>
            <p:cNvPr id="6" name="îsľí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307468" y="1772815"/>
              <a:ext cx="9613068" cy="4171252"/>
              <a:chOff x="1307468" y="1772815"/>
              <a:chExt cx="9613068" cy="4171252"/>
            </a:xfrm>
          </p:grpSpPr>
          <p:grpSp>
            <p:nvGrpSpPr>
              <p:cNvPr id="19" name="îṥḻíḋe"/>
              <p:cNvGrpSpPr/>
              <p:nvPr/>
            </p:nvGrpSpPr>
            <p:grpSpPr>
              <a:xfrm>
                <a:off x="4512022" y="1772815"/>
                <a:ext cx="3167955" cy="4171252"/>
                <a:chOff x="7248526" y="1421548"/>
                <a:chExt cx="3273424" cy="4310125"/>
              </a:xfrm>
            </p:grpSpPr>
            <p:grpSp>
              <p:nvGrpSpPr>
                <p:cNvPr id="23" name="iṣlîḓe"/>
                <p:cNvGrpSpPr/>
                <p:nvPr/>
              </p:nvGrpSpPr>
              <p:grpSpPr>
                <a:xfrm>
                  <a:off x="7248526" y="1421548"/>
                  <a:ext cx="3273424" cy="4310125"/>
                  <a:chOff x="6686547" y="681591"/>
                  <a:chExt cx="4397379" cy="5790038"/>
                </a:xfrm>
              </p:grpSpPr>
              <p:sp>
                <p:nvSpPr>
                  <p:cNvPr id="28" name="isľïḋé"/>
                  <p:cNvSpPr/>
                  <p:nvPr/>
                </p:nvSpPr>
                <p:spPr>
                  <a:xfrm>
                    <a:off x="8885238" y="3705134"/>
                    <a:ext cx="2198688" cy="2430362"/>
                  </a:xfrm>
                  <a:custGeom>
                    <a:avLst/>
                    <a:gdLst>
                      <a:gd name="connsiteX0" fmla="*/ 1457425 w 2198689"/>
                      <a:gd name="connsiteY0" fmla="*/ 0 h 2430362"/>
                      <a:gd name="connsiteX1" fmla="*/ 2198689 w 2198689"/>
                      <a:gd name="connsiteY1" fmla="*/ 0 h 2430362"/>
                      <a:gd name="connsiteX2" fmla="*/ 2198689 w 2198689"/>
                      <a:gd name="connsiteY2" fmla="*/ 1448073 h 2430362"/>
                      <a:gd name="connsiteX3" fmla="*/ 2198640 w 2198689"/>
                      <a:gd name="connsiteY3" fmla="*/ 1448073 h 2430362"/>
                      <a:gd name="connsiteX4" fmla="*/ 2198688 w 2198689"/>
                      <a:gd name="connsiteY4" fmla="*/ 1448641 h 2430362"/>
                      <a:gd name="connsiteX5" fmla="*/ 1554707 w 2198689"/>
                      <a:gd name="connsiteY5" fmla="*/ 2377536 h 2430362"/>
                      <a:gd name="connsiteX6" fmla="*/ 1457427 w 2198689"/>
                      <a:gd name="connsiteY6" fmla="*/ 2430362 h 2430362"/>
                      <a:gd name="connsiteX7" fmla="*/ 1457426 w 2198689"/>
                      <a:gd name="connsiteY7" fmla="*/ 2430362 h 2430362"/>
                      <a:gd name="connsiteX8" fmla="*/ 1457427 w 2198689"/>
                      <a:gd name="connsiteY8" fmla="*/ 2430361 h 2430362"/>
                      <a:gd name="connsiteX9" fmla="*/ 0 w 2198689"/>
                      <a:gd name="connsiteY9" fmla="*/ 1447753 h 2430362"/>
                      <a:gd name="connsiteX10" fmla="*/ 1455968 w 2198689"/>
                      <a:gd name="connsiteY10" fmla="*/ 466128 h 2430362"/>
                      <a:gd name="connsiteX11" fmla="*/ 1457425 w 2198689"/>
                      <a:gd name="connsiteY11" fmla="*/ 466919 h 243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8689" h="2430362">
                        <a:moveTo>
                          <a:pt x="1457425" y="0"/>
                        </a:moveTo>
                        <a:lnTo>
                          <a:pt x="2198689" y="0"/>
                        </a:lnTo>
                        <a:lnTo>
                          <a:pt x="2198689" y="1448073"/>
                        </a:lnTo>
                        <a:lnTo>
                          <a:pt x="2198640" y="1448073"/>
                        </a:lnTo>
                        <a:lnTo>
                          <a:pt x="2198688" y="1448641"/>
                        </a:lnTo>
                        <a:cubicBezTo>
                          <a:pt x="2198688" y="1811397"/>
                          <a:pt x="1952592" y="2139811"/>
                          <a:pt x="1554707" y="2377536"/>
                        </a:cubicBezTo>
                        <a:lnTo>
                          <a:pt x="1457427" y="2430362"/>
                        </a:lnTo>
                        <a:lnTo>
                          <a:pt x="1457426" y="2430362"/>
                        </a:lnTo>
                        <a:lnTo>
                          <a:pt x="1457427" y="2430361"/>
                        </a:lnTo>
                        <a:lnTo>
                          <a:pt x="0" y="1447753"/>
                        </a:lnTo>
                        <a:lnTo>
                          <a:pt x="1455968" y="466128"/>
                        </a:lnTo>
                        <a:lnTo>
                          <a:pt x="1457425" y="466919"/>
                        </a:lnTo>
                        <a:close/>
                      </a:path>
                    </a:pathLst>
                  </a:cu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íṩľíḓé"/>
                  <p:cNvSpPr/>
                  <p:nvPr/>
                </p:nvSpPr>
                <p:spPr bwMode="auto">
                  <a:xfrm>
                    <a:off x="6686547" y="2723686"/>
                    <a:ext cx="2198691" cy="3416553"/>
                  </a:xfrm>
                  <a:custGeom>
                    <a:avLst/>
                    <a:gdLst>
                      <a:gd name="connsiteX0" fmla="*/ 0 w 2198691"/>
                      <a:gd name="connsiteY0" fmla="*/ 0 h 3416553"/>
                      <a:gd name="connsiteX1" fmla="*/ 741261 w 2198691"/>
                      <a:gd name="connsiteY1" fmla="*/ 0 h 3416553"/>
                      <a:gd name="connsiteX2" fmla="*/ 741261 w 2198691"/>
                      <a:gd name="connsiteY2" fmla="*/ 1453115 h 3416553"/>
                      <a:gd name="connsiteX3" fmla="*/ 742722 w 2198691"/>
                      <a:gd name="connsiteY3" fmla="*/ 1452321 h 3416553"/>
                      <a:gd name="connsiteX4" fmla="*/ 2198691 w 2198691"/>
                      <a:gd name="connsiteY4" fmla="*/ 2433946 h 3416553"/>
                      <a:gd name="connsiteX5" fmla="*/ 741264 w 2198691"/>
                      <a:gd name="connsiteY5" fmla="*/ 3416553 h 3416553"/>
                      <a:gd name="connsiteX6" fmla="*/ 643984 w 2198691"/>
                      <a:gd name="connsiteY6" fmla="*/ 3363728 h 3416553"/>
                      <a:gd name="connsiteX7" fmla="*/ 11355 w 2198691"/>
                      <a:gd name="connsiteY7" fmla="*/ 2569147 h 3416553"/>
                      <a:gd name="connsiteX8" fmla="*/ 8023 w 2198691"/>
                      <a:gd name="connsiteY8" fmla="*/ 2529727 h 3416553"/>
                      <a:gd name="connsiteX9" fmla="*/ 0 w 2198691"/>
                      <a:gd name="connsiteY9" fmla="*/ 2529727 h 341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8691" h="3416553">
                        <a:moveTo>
                          <a:pt x="0" y="0"/>
                        </a:moveTo>
                        <a:lnTo>
                          <a:pt x="741261" y="0"/>
                        </a:lnTo>
                        <a:lnTo>
                          <a:pt x="741261" y="1453115"/>
                        </a:lnTo>
                        <a:lnTo>
                          <a:pt x="742722" y="1452321"/>
                        </a:lnTo>
                        <a:lnTo>
                          <a:pt x="2198691" y="2433946"/>
                        </a:lnTo>
                        <a:lnTo>
                          <a:pt x="741264" y="3416553"/>
                        </a:lnTo>
                        <a:lnTo>
                          <a:pt x="643984" y="3363728"/>
                        </a:lnTo>
                        <a:cubicBezTo>
                          <a:pt x="295836" y="3155719"/>
                          <a:pt x="63899" y="2878276"/>
                          <a:pt x="11355" y="2569147"/>
                        </a:cubicBezTo>
                        <a:lnTo>
                          <a:pt x="8023" y="2529727"/>
                        </a:lnTo>
                        <a:lnTo>
                          <a:pt x="0" y="2529727"/>
                        </a:lnTo>
                        <a:close/>
                      </a:path>
                    </a:pathLst>
                  </a:custGeom>
                  <a:solidFill>
                    <a:schemeClr val="accent2">
                      <a:lumMod val="40000"/>
                      <a:lumOff val="60000"/>
                    </a:schemeClr>
                  </a:solidFill>
                  <a:ln w="9525">
                    <a:noFill/>
                    <a:round/>
                  </a:ln>
                </p:spPr>
                <p:txBody>
                  <a:bodyPr wrap="square" lIns="91440" tIns="45720" rIns="91440" bIns="45720" anchor="ctr">
                    <a:normAutofit/>
                  </a:bodyPr>
                  <a:lstStyle/>
                  <a:p>
                    <a:pPr algn="ctr"/>
                    <a:endParaRPr/>
                  </a:p>
                </p:txBody>
              </p:sp>
              <p:sp>
                <p:nvSpPr>
                  <p:cNvPr id="30" name="ï$1ïďè"/>
                  <p:cNvSpPr/>
                  <p:nvPr/>
                </p:nvSpPr>
                <p:spPr>
                  <a:xfrm>
                    <a:off x="7427808" y="5157086"/>
                    <a:ext cx="2914856" cy="1314543"/>
                  </a:xfrm>
                  <a:custGeom>
                    <a:avLst/>
                    <a:gdLst>
                      <a:gd name="connsiteX0" fmla="*/ 1457429 w 2914856"/>
                      <a:gd name="connsiteY0" fmla="*/ 0 h 1314543"/>
                      <a:gd name="connsiteX1" fmla="*/ 1600618 w 2914856"/>
                      <a:gd name="connsiteY1" fmla="*/ 96539 h 1314543"/>
                      <a:gd name="connsiteX2" fmla="*/ 2914855 w 2914856"/>
                      <a:gd name="connsiteY2" fmla="*/ 96539 h 1314543"/>
                      <a:gd name="connsiteX3" fmla="*/ 2914855 w 2914856"/>
                      <a:gd name="connsiteY3" fmla="*/ 982608 h 1314543"/>
                      <a:gd name="connsiteX4" fmla="*/ 2914856 w 2914856"/>
                      <a:gd name="connsiteY4" fmla="*/ 982608 h 1314543"/>
                      <a:gd name="connsiteX5" fmla="*/ 2914855 w 2914856"/>
                      <a:gd name="connsiteY5" fmla="*/ 982609 h 1314543"/>
                      <a:gd name="connsiteX6" fmla="*/ 2914855 w 2914856"/>
                      <a:gd name="connsiteY6" fmla="*/ 983364 h 1314543"/>
                      <a:gd name="connsiteX7" fmla="*/ 2913464 w 2914856"/>
                      <a:gd name="connsiteY7" fmla="*/ 983364 h 1314543"/>
                      <a:gd name="connsiteX8" fmla="*/ 2855999 w 2914856"/>
                      <a:gd name="connsiteY8" fmla="*/ 1014568 h 1314543"/>
                      <a:gd name="connsiteX9" fmla="*/ 1457429 w 2914856"/>
                      <a:gd name="connsiteY9" fmla="*/ 1314543 h 1314543"/>
                      <a:gd name="connsiteX10" fmla="*/ 58859 w 2914856"/>
                      <a:gd name="connsiteY10" fmla="*/ 1014568 h 1314543"/>
                      <a:gd name="connsiteX11" fmla="*/ 1396 w 2914856"/>
                      <a:gd name="connsiteY11" fmla="*/ 983364 h 1314543"/>
                      <a:gd name="connsiteX12" fmla="*/ 0 w 2914856"/>
                      <a:gd name="connsiteY12" fmla="*/ 983364 h 1314543"/>
                      <a:gd name="connsiteX13" fmla="*/ 0 w 2914856"/>
                      <a:gd name="connsiteY13" fmla="*/ 96539 h 1314543"/>
                      <a:gd name="connsiteX14" fmla="*/ 1314240 w 2914856"/>
                      <a:gd name="connsiteY14" fmla="*/ 96539 h 131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4856" h="1314543">
                        <a:moveTo>
                          <a:pt x="1457429" y="0"/>
                        </a:moveTo>
                        <a:lnTo>
                          <a:pt x="1600618" y="96539"/>
                        </a:lnTo>
                        <a:lnTo>
                          <a:pt x="2914855" y="96539"/>
                        </a:lnTo>
                        <a:lnTo>
                          <a:pt x="2914855" y="982608"/>
                        </a:lnTo>
                        <a:lnTo>
                          <a:pt x="2914856" y="982608"/>
                        </a:lnTo>
                        <a:lnTo>
                          <a:pt x="2914855" y="982609"/>
                        </a:lnTo>
                        <a:lnTo>
                          <a:pt x="2914855" y="983364"/>
                        </a:lnTo>
                        <a:lnTo>
                          <a:pt x="2913464" y="983364"/>
                        </a:lnTo>
                        <a:lnTo>
                          <a:pt x="2855999" y="1014568"/>
                        </a:lnTo>
                        <a:cubicBezTo>
                          <a:pt x="2475936" y="1201969"/>
                          <a:pt x="1988686" y="1314543"/>
                          <a:pt x="1457429" y="1314543"/>
                        </a:cubicBezTo>
                        <a:cubicBezTo>
                          <a:pt x="926172" y="1314543"/>
                          <a:pt x="438922" y="1201969"/>
                          <a:pt x="58859" y="1014568"/>
                        </a:cubicBezTo>
                        <a:lnTo>
                          <a:pt x="1396" y="983364"/>
                        </a:lnTo>
                        <a:lnTo>
                          <a:pt x="0" y="983364"/>
                        </a:lnTo>
                        <a:lnTo>
                          <a:pt x="0" y="96539"/>
                        </a:lnTo>
                        <a:lnTo>
                          <a:pt x="1314240" y="96539"/>
                        </a:lnTo>
                        <a:close/>
                      </a:path>
                    </a:pathLst>
                  </a:custGeom>
                  <a:solidFill>
                    <a:schemeClr val="accent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1" name="îśḷîḋè"/>
                  <p:cNvSpPr/>
                  <p:nvPr/>
                </p:nvSpPr>
                <p:spPr>
                  <a:xfrm rot="5400000">
                    <a:off x="7300152" y="1138815"/>
                    <a:ext cx="1712745" cy="1457427"/>
                  </a:xfrm>
                  <a:prstGeom prst="parallelogram">
                    <a:avLst>
                      <a:gd name="adj" fmla="val 67317"/>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2" name="ïšḻîdè"/>
                  <p:cNvSpPr/>
                  <p:nvPr/>
                </p:nvSpPr>
                <p:spPr bwMode="auto">
                  <a:xfrm>
                    <a:off x="7427811" y="4288085"/>
                    <a:ext cx="2914854" cy="1314543"/>
                  </a:xfrm>
                  <a:custGeom>
                    <a:avLst/>
                    <a:gdLst>
                      <a:gd name="connsiteX0" fmla="*/ 1457427 w 2914854"/>
                      <a:gd name="connsiteY0" fmla="*/ 0 h 1314543"/>
                      <a:gd name="connsiteX1" fmla="*/ 2914854 w 2914854"/>
                      <a:gd name="connsiteY1" fmla="*/ 982608 h 1314543"/>
                      <a:gd name="connsiteX2" fmla="*/ 2855997 w 2914854"/>
                      <a:gd name="connsiteY2" fmla="*/ 1014568 h 1314543"/>
                      <a:gd name="connsiteX3" fmla="*/ 1457427 w 2914854"/>
                      <a:gd name="connsiteY3" fmla="*/ 1314543 h 1314543"/>
                      <a:gd name="connsiteX4" fmla="*/ 58857 w 2914854"/>
                      <a:gd name="connsiteY4" fmla="*/ 1014568 h 1314543"/>
                      <a:gd name="connsiteX5" fmla="*/ 0 w 2914854"/>
                      <a:gd name="connsiteY5" fmla="*/ 982607 h 1314543"/>
                      <a:gd name="connsiteX6" fmla="*/ 1457427 w 2914854"/>
                      <a:gd name="connsiteY6" fmla="*/ 0 h 131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854" h="1314543">
                        <a:moveTo>
                          <a:pt x="1457427" y="0"/>
                        </a:moveTo>
                        <a:lnTo>
                          <a:pt x="2914854" y="982608"/>
                        </a:lnTo>
                        <a:lnTo>
                          <a:pt x="2855997" y="1014568"/>
                        </a:lnTo>
                        <a:cubicBezTo>
                          <a:pt x="2475934" y="1201969"/>
                          <a:pt x="1988684" y="1314543"/>
                          <a:pt x="1457427" y="1314543"/>
                        </a:cubicBezTo>
                        <a:cubicBezTo>
                          <a:pt x="926170" y="1314543"/>
                          <a:pt x="438920" y="1201969"/>
                          <a:pt x="58857" y="1014568"/>
                        </a:cubicBezTo>
                        <a:lnTo>
                          <a:pt x="0" y="982607"/>
                        </a:lnTo>
                        <a:lnTo>
                          <a:pt x="1457427" y="0"/>
                        </a:lnTo>
                        <a:close/>
                      </a:path>
                    </a:pathLst>
                  </a:custGeom>
                  <a:solidFill>
                    <a:srgbClr val="C00000"/>
                  </a:solidFill>
                  <a:ln w="9525">
                    <a:noFill/>
                    <a:round/>
                  </a:ln>
                </p:spPr>
                <p:txBody>
                  <a:bodyPr wrap="square" lIns="91440" tIns="45720" rIns="91440" bIns="45720" anchor="ctr">
                    <a:normAutofit/>
                  </a:bodyPr>
                  <a:lstStyle/>
                  <a:p>
                    <a:pPr algn="ctr"/>
                    <a:endParaRPr/>
                  </a:p>
                </p:txBody>
              </p:sp>
              <p:sp>
                <p:nvSpPr>
                  <p:cNvPr id="33" name="íṡľîḍê"/>
                  <p:cNvSpPr/>
                  <p:nvPr/>
                </p:nvSpPr>
                <p:spPr bwMode="auto">
                  <a:xfrm>
                    <a:off x="8885238" y="2805101"/>
                    <a:ext cx="2198688" cy="1964234"/>
                  </a:xfrm>
                  <a:custGeom>
                    <a:avLst/>
                    <a:gdLst>
                      <a:gd name="connsiteX0" fmla="*/ 1455968 w 2198688"/>
                      <a:gd name="connsiteY0" fmla="*/ 0 h 1964234"/>
                      <a:gd name="connsiteX1" fmla="*/ 1554707 w 2198688"/>
                      <a:gd name="connsiteY1" fmla="*/ 53618 h 1964234"/>
                      <a:gd name="connsiteX2" fmla="*/ 2198688 w 2198688"/>
                      <a:gd name="connsiteY2" fmla="*/ 982513 h 1964234"/>
                      <a:gd name="connsiteX3" fmla="*/ 1554707 w 2198688"/>
                      <a:gd name="connsiteY3" fmla="*/ 1911408 h 1964234"/>
                      <a:gd name="connsiteX4" fmla="*/ 1457427 w 2198688"/>
                      <a:gd name="connsiteY4" fmla="*/ 1964234 h 1964234"/>
                      <a:gd name="connsiteX5" fmla="*/ 1457426 w 2198688"/>
                      <a:gd name="connsiteY5" fmla="*/ 1964234 h 1964234"/>
                      <a:gd name="connsiteX6" fmla="*/ 1457427 w 2198688"/>
                      <a:gd name="connsiteY6" fmla="*/ 1964233 h 1964234"/>
                      <a:gd name="connsiteX7" fmla="*/ 0 w 2198688"/>
                      <a:gd name="connsiteY7" fmla="*/ 981625 h 1964234"/>
                      <a:gd name="connsiteX8" fmla="*/ 1455968 w 2198688"/>
                      <a:gd name="connsiteY8" fmla="*/ 0 h 196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8688" h="1964234">
                        <a:moveTo>
                          <a:pt x="1455968" y="0"/>
                        </a:moveTo>
                        <a:lnTo>
                          <a:pt x="1554707" y="53618"/>
                        </a:lnTo>
                        <a:cubicBezTo>
                          <a:pt x="1952592" y="291343"/>
                          <a:pt x="2198688" y="619757"/>
                          <a:pt x="2198688" y="982513"/>
                        </a:cubicBezTo>
                        <a:cubicBezTo>
                          <a:pt x="2198688" y="1345269"/>
                          <a:pt x="1952592" y="1673683"/>
                          <a:pt x="1554707" y="1911408"/>
                        </a:cubicBezTo>
                        <a:lnTo>
                          <a:pt x="1457427" y="1964234"/>
                        </a:lnTo>
                        <a:lnTo>
                          <a:pt x="1457426" y="1964234"/>
                        </a:lnTo>
                        <a:lnTo>
                          <a:pt x="1457427" y="1964233"/>
                        </a:lnTo>
                        <a:lnTo>
                          <a:pt x="0" y="981625"/>
                        </a:lnTo>
                        <a:lnTo>
                          <a:pt x="1455968" y="0"/>
                        </a:lnTo>
                        <a:close/>
                      </a:path>
                    </a:pathLst>
                  </a:custGeom>
                  <a:solidFill>
                    <a:schemeClr val="bg1">
                      <a:lumMod val="65000"/>
                    </a:schemeClr>
                  </a:solidFill>
                  <a:ln w="9525">
                    <a:noFill/>
                    <a:round/>
                  </a:ln>
                </p:spPr>
                <p:txBody>
                  <a:bodyPr wrap="square" lIns="91440" tIns="45720" rIns="91440" bIns="45720" anchor="ctr">
                    <a:normAutofit/>
                  </a:bodyPr>
                  <a:lstStyle/>
                  <a:p>
                    <a:pPr algn="ctr"/>
                    <a:endParaRPr/>
                  </a:p>
                </p:txBody>
              </p:sp>
              <p:sp>
                <p:nvSpPr>
                  <p:cNvPr id="34" name="ïṩ1îḍê"/>
                  <p:cNvSpPr/>
                  <p:nvPr/>
                </p:nvSpPr>
                <p:spPr bwMode="auto">
                  <a:xfrm>
                    <a:off x="7429269" y="681591"/>
                    <a:ext cx="2913396" cy="2295377"/>
                  </a:xfrm>
                  <a:custGeom>
                    <a:avLst/>
                    <a:gdLst>
                      <a:gd name="connsiteX0" fmla="*/ 1455969 w 2913396"/>
                      <a:gd name="connsiteY0" fmla="*/ 0 h 2295377"/>
                      <a:gd name="connsiteX1" fmla="*/ 2854539 w 2913396"/>
                      <a:gd name="connsiteY1" fmla="*/ 299975 h 2295377"/>
                      <a:gd name="connsiteX2" fmla="*/ 2911937 w 2913396"/>
                      <a:gd name="connsiteY2" fmla="*/ 331143 h 2295377"/>
                      <a:gd name="connsiteX3" fmla="*/ 1455969 w 2913396"/>
                      <a:gd name="connsiteY3" fmla="*/ 1312768 h 2295377"/>
                      <a:gd name="connsiteX4" fmla="*/ 2913396 w 2913396"/>
                      <a:gd name="connsiteY4" fmla="*/ 2295376 h 2295377"/>
                      <a:gd name="connsiteX5" fmla="*/ 2913395 w 2913396"/>
                      <a:gd name="connsiteY5" fmla="*/ 2295377 h 2295377"/>
                      <a:gd name="connsiteX6" fmla="*/ 0 w 2913396"/>
                      <a:gd name="connsiteY6" fmla="*/ 331144 h 2295377"/>
                      <a:gd name="connsiteX7" fmla="*/ 57399 w 2913396"/>
                      <a:gd name="connsiteY7" fmla="*/ 299975 h 2295377"/>
                      <a:gd name="connsiteX8" fmla="*/ 1455969 w 2913396"/>
                      <a:gd name="connsiteY8" fmla="*/ 0 h 229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3396" h="2295377">
                        <a:moveTo>
                          <a:pt x="1455969" y="0"/>
                        </a:moveTo>
                        <a:cubicBezTo>
                          <a:pt x="1987226" y="0"/>
                          <a:pt x="2474476" y="112575"/>
                          <a:pt x="2854539" y="299975"/>
                        </a:cubicBezTo>
                        <a:lnTo>
                          <a:pt x="2911937" y="331143"/>
                        </a:lnTo>
                        <a:lnTo>
                          <a:pt x="1455969" y="1312768"/>
                        </a:lnTo>
                        <a:lnTo>
                          <a:pt x="2913396" y="2295376"/>
                        </a:lnTo>
                        <a:lnTo>
                          <a:pt x="2913395" y="2295377"/>
                        </a:lnTo>
                        <a:lnTo>
                          <a:pt x="0" y="331144"/>
                        </a:lnTo>
                        <a:lnTo>
                          <a:pt x="57399" y="299975"/>
                        </a:lnTo>
                        <a:cubicBezTo>
                          <a:pt x="437462" y="112575"/>
                          <a:pt x="924712" y="0"/>
                          <a:pt x="1455969" y="0"/>
                        </a:cubicBezTo>
                        <a:close/>
                      </a:path>
                    </a:pathLst>
                  </a:custGeom>
                  <a:solidFill>
                    <a:schemeClr val="bg1">
                      <a:lumMod val="65000"/>
                    </a:schemeClr>
                  </a:solidFill>
                  <a:ln w="9525">
                    <a:noFill/>
                    <a:round/>
                  </a:ln>
                </p:spPr>
                <p:txBody>
                  <a:bodyPr wrap="square" lIns="91440" tIns="45720" rIns="91440" bIns="45720" anchor="ctr">
                    <a:normAutofit/>
                  </a:bodyPr>
                  <a:lstStyle/>
                  <a:p>
                    <a:pPr algn="ctr"/>
                    <a:endParaRPr/>
                  </a:p>
                </p:txBody>
              </p:sp>
              <p:sp>
                <p:nvSpPr>
                  <p:cNvPr id="35" name="íšḷïďê"/>
                  <p:cNvSpPr/>
                  <p:nvPr/>
                </p:nvSpPr>
                <p:spPr bwMode="auto">
                  <a:xfrm>
                    <a:off x="6686550" y="1740905"/>
                    <a:ext cx="2198688" cy="1964232"/>
                  </a:xfrm>
                  <a:custGeom>
                    <a:avLst/>
                    <a:gdLst>
                      <a:gd name="connsiteX0" fmla="*/ 742719 w 2198688"/>
                      <a:gd name="connsiteY0" fmla="*/ 0 h 1964232"/>
                      <a:gd name="connsiteX1" fmla="*/ 2198688 w 2198688"/>
                      <a:gd name="connsiteY1" fmla="*/ 981625 h 1964232"/>
                      <a:gd name="connsiteX2" fmla="*/ 741261 w 2198688"/>
                      <a:gd name="connsiteY2" fmla="*/ 1964232 h 1964232"/>
                      <a:gd name="connsiteX3" fmla="*/ 643981 w 2198688"/>
                      <a:gd name="connsiteY3" fmla="*/ 1911407 h 1964232"/>
                      <a:gd name="connsiteX4" fmla="*/ 0 w 2198688"/>
                      <a:gd name="connsiteY4" fmla="*/ 982512 h 1964232"/>
                      <a:gd name="connsiteX5" fmla="*/ 643981 w 2198688"/>
                      <a:gd name="connsiteY5" fmla="*/ 53617 h 1964232"/>
                      <a:gd name="connsiteX6" fmla="*/ 742719 w 2198688"/>
                      <a:gd name="connsiteY6" fmla="*/ 0 h 19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688" h="1964232">
                        <a:moveTo>
                          <a:pt x="742719" y="0"/>
                        </a:moveTo>
                        <a:lnTo>
                          <a:pt x="2198688" y="981625"/>
                        </a:lnTo>
                        <a:lnTo>
                          <a:pt x="741261" y="1964232"/>
                        </a:lnTo>
                        <a:lnTo>
                          <a:pt x="643981" y="1911407"/>
                        </a:lnTo>
                        <a:cubicBezTo>
                          <a:pt x="246097" y="1673682"/>
                          <a:pt x="0" y="1345268"/>
                          <a:pt x="0" y="982512"/>
                        </a:cubicBezTo>
                        <a:cubicBezTo>
                          <a:pt x="0" y="619756"/>
                          <a:pt x="246097" y="291342"/>
                          <a:pt x="643981" y="53617"/>
                        </a:cubicBezTo>
                        <a:lnTo>
                          <a:pt x="742719" y="0"/>
                        </a:lnTo>
                        <a:close/>
                      </a:path>
                    </a:pathLst>
                  </a:custGeom>
                  <a:solidFill>
                    <a:srgbClr val="E25150"/>
                  </a:solidFill>
                  <a:ln w="9525">
                    <a:noFill/>
                    <a:round/>
                  </a:ln>
                </p:spPr>
                <p:txBody>
                  <a:bodyPr wrap="square" lIns="91440" tIns="45720" rIns="91440" bIns="45720" anchor="ctr">
                    <a:normAutofit/>
                  </a:bodyPr>
                  <a:lstStyle/>
                  <a:p>
                    <a:pPr algn="ctr"/>
                    <a:endParaRPr/>
                  </a:p>
                </p:txBody>
              </p:sp>
              <p:sp>
                <p:nvSpPr>
                  <p:cNvPr id="36" name="iŝľîḑé"/>
                  <p:cNvSpPr/>
                  <p:nvPr/>
                </p:nvSpPr>
                <p:spPr>
                  <a:xfrm rot="16200000" flipV="1">
                    <a:off x="8226004" y="1670386"/>
                    <a:ext cx="2775893" cy="1457427"/>
                  </a:xfrm>
                  <a:prstGeom prst="parallelogram">
                    <a:avLst>
                      <a:gd name="adj" fmla="val 67317"/>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7" name="ïṩḻidè"/>
                  <p:cNvSpPr/>
                  <p:nvPr/>
                </p:nvSpPr>
                <p:spPr>
                  <a:xfrm rot="16200000" flipV="1">
                    <a:off x="6889938" y="3261768"/>
                    <a:ext cx="2533170" cy="1457428"/>
                  </a:xfrm>
                  <a:prstGeom prst="parallelogram">
                    <a:avLst>
                      <a:gd name="adj" fmla="val 67317"/>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8" name="îşľiďè"/>
                  <p:cNvSpPr/>
                  <p:nvPr/>
                </p:nvSpPr>
                <p:spPr>
                  <a:xfrm rot="5400000">
                    <a:off x="8878940" y="3793344"/>
                    <a:ext cx="1470020" cy="1457428"/>
                  </a:xfrm>
                  <a:prstGeom prst="parallelogram">
                    <a:avLst>
                      <a:gd name="adj" fmla="val 67317"/>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p>
                </p:txBody>
              </p:sp>
            </p:grpSp>
            <p:sp>
              <p:nvSpPr>
                <p:cNvPr id="24" name="í$ḷidé"/>
                <p:cNvSpPr/>
                <p:nvPr/>
              </p:nvSpPr>
              <p:spPr bwMode="auto">
                <a:xfrm>
                  <a:off x="7663905" y="2721558"/>
                  <a:ext cx="390823" cy="390823"/>
                </a:xfrm>
                <a:custGeom>
                  <a:avLst/>
                  <a:gdLst>
                    <a:gd name="connsiteX0" fmla="*/ 56258 w 331788"/>
                    <a:gd name="connsiteY0" fmla="*/ 234950 h 331788"/>
                    <a:gd name="connsiteX1" fmla="*/ 56258 w 331788"/>
                    <a:gd name="connsiteY1" fmla="*/ 236252 h 331788"/>
                    <a:gd name="connsiteX2" fmla="*/ 52388 w 331788"/>
                    <a:gd name="connsiteY2" fmla="*/ 247968 h 331788"/>
                    <a:gd name="connsiteX3" fmla="*/ 165895 w 331788"/>
                    <a:gd name="connsiteY3" fmla="*/ 300038 h 331788"/>
                    <a:gd name="connsiteX4" fmla="*/ 279401 w 331788"/>
                    <a:gd name="connsiteY4" fmla="*/ 247968 h 331788"/>
                    <a:gd name="connsiteX5" fmla="*/ 275531 w 331788"/>
                    <a:gd name="connsiteY5" fmla="*/ 234950 h 331788"/>
                    <a:gd name="connsiteX6" fmla="*/ 165895 w 331788"/>
                    <a:gd name="connsiteY6" fmla="*/ 268796 h 331788"/>
                    <a:gd name="connsiteX7" fmla="*/ 56258 w 331788"/>
                    <a:gd name="connsiteY7" fmla="*/ 234950 h 331788"/>
                    <a:gd name="connsiteX8" fmla="*/ 54964 w 331788"/>
                    <a:gd name="connsiteY8" fmla="*/ 176212 h 331788"/>
                    <a:gd name="connsiteX9" fmla="*/ 52388 w 331788"/>
                    <a:gd name="connsiteY9" fmla="*/ 186531 h 331788"/>
                    <a:gd name="connsiteX10" fmla="*/ 165711 w 331788"/>
                    <a:gd name="connsiteY10" fmla="*/ 238125 h 331788"/>
                    <a:gd name="connsiteX11" fmla="*/ 236538 w 331788"/>
                    <a:gd name="connsiteY11" fmla="*/ 226516 h 331788"/>
                    <a:gd name="connsiteX12" fmla="*/ 206919 w 331788"/>
                    <a:gd name="connsiteY12" fmla="*/ 227806 h 331788"/>
                    <a:gd name="connsiteX13" fmla="*/ 88445 w 331788"/>
                    <a:gd name="connsiteY13" fmla="*/ 183951 h 331788"/>
                    <a:gd name="connsiteX14" fmla="*/ 54964 w 331788"/>
                    <a:gd name="connsiteY14" fmla="*/ 176212 h 331788"/>
                    <a:gd name="connsiteX15" fmla="*/ 280538 w 331788"/>
                    <a:gd name="connsiteY15" fmla="*/ 106362 h 331788"/>
                    <a:gd name="connsiteX16" fmla="*/ 248169 w 331788"/>
                    <a:gd name="connsiteY16" fmla="*/ 129630 h 331788"/>
                    <a:gd name="connsiteX17" fmla="*/ 138113 w 331788"/>
                    <a:gd name="connsiteY17" fmla="*/ 185216 h 331788"/>
                    <a:gd name="connsiteX18" fmla="*/ 206736 w 331788"/>
                    <a:gd name="connsiteY18" fmla="*/ 196850 h 331788"/>
                    <a:gd name="connsiteX19" fmla="*/ 320676 w 331788"/>
                    <a:gd name="connsiteY19" fmla="*/ 145143 h 331788"/>
                    <a:gd name="connsiteX20" fmla="*/ 280538 w 331788"/>
                    <a:gd name="connsiteY20" fmla="*/ 106362 h 331788"/>
                    <a:gd name="connsiteX21" fmla="*/ 42019 w 331788"/>
                    <a:gd name="connsiteY21" fmla="*/ 68262 h 331788"/>
                    <a:gd name="connsiteX22" fmla="*/ 11113 w 331788"/>
                    <a:gd name="connsiteY22" fmla="*/ 103448 h 331788"/>
                    <a:gd name="connsiteX23" fmla="*/ 124436 w 331788"/>
                    <a:gd name="connsiteY23" fmla="*/ 155575 h 331788"/>
                    <a:gd name="connsiteX24" fmla="*/ 195263 w 331788"/>
                    <a:gd name="connsiteY24" fmla="*/ 143847 h 331788"/>
                    <a:gd name="connsiteX25" fmla="*/ 165644 w 331788"/>
                    <a:gd name="connsiteY25" fmla="*/ 145150 h 331788"/>
                    <a:gd name="connsiteX26" fmla="*/ 42019 w 331788"/>
                    <a:gd name="connsiteY26" fmla="*/ 82597 h 331788"/>
                    <a:gd name="connsiteX27" fmla="*/ 42019 w 331788"/>
                    <a:gd name="connsiteY27" fmla="*/ 68262 h 331788"/>
                    <a:gd name="connsiteX28" fmla="*/ 155468 w 331788"/>
                    <a:gd name="connsiteY28" fmla="*/ 20637 h 331788"/>
                    <a:gd name="connsiteX29" fmla="*/ 174732 w 331788"/>
                    <a:gd name="connsiteY29" fmla="*/ 20637 h 331788"/>
                    <a:gd name="connsiteX30" fmla="*/ 174732 w 331788"/>
                    <a:gd name="connsiteY30" fmla="*/ 28404 h 331788"/>
                    <a:gd name="connsiteX31" fmla="*/ 217113 w 331788"/>
                    <a:gd name="connsiteY31" fmla="*/ 43937 h 331788"/>
                    <a:gd name="connsiteX32" fmla="*/ 190143 w 331788"/>
                    <a:gd name="connsiteY32" fmla="*/ 47820 h 331788"/>
                    <a:gd name="connsiteX33" fmla="*/ 167026 w 331788"/>
                    <a:gd name="connsiteY33" fmla="*/ 38759 h 331788"/>
                    <a:gd name="connsiteX34" fmla="*/ 152899 w 331788"/>
                    <a:gd name="connsiteY34" fmla="*/ 40054 h 331788"/>
                    <a:gd name="connsiteX35" fmla="*/ 147762 w 331788"/>
                    <a:gd name="connsiteY35" fmla="*/ 45231 h 331788"/>
                    <a:gd name="connsiteX36" fmla="*/ 152899 w 331788"/>
                    <a:gd name="connsiteY36" fmla="*/ 50409 h 331788"/>
                    <a:gd name="connsiteX37" fmla="*/ 173448 w 331788"/>
                    <a:gd name="connsiteY37" fmla="*/ 54292 h 331788"/>
                    <a:gd name="connsiteX38" fmla="*/ 200417 w 331788"/>
                    <a:gd name="connsiteY38" fmla="*/ 59470 h 331788"/>
                    <a:gd name="connsiteX39" fmla="*/ 217113 w 331788"/>
                    <a:gd name="connsiteY39" fmla="*/ 65942 h 331788"/>
                    <a:gd name="connsiteX40" fmla="*/ 222250 w 331788"/>
                    <a:gd name="connsiteY40" fmla="*/ 75003 h 331788"/>
                    <a:gd name="connsiteX41" fmla="*/ 210692 w 331788"/>
                    <a:gd name="connsiteY41" fmla="*/ 89242 h 331788"/>
                    <a:gd name="connsiteX42" fmla="*/ 174732 w 331788"/>
                    <a:gd name="connsiteY42" fmla="*/ 95714 h 331788"/>
                    <a:gd name="connsiteX43" fmla="*/ 174732 w 331788"/>
                    <a:gd name="connsiteY43" fmla="*/ 104775 h 331788"/>
                    <a:gd name="connsiteX44" fmla="*/ 155468 w 331788"/>
                    <a:gd name="connsiteY44" fmla="*/ 104775 h 331788"/>
                    <a:gd name="connsiteX45" fmla="*/ 155468 w 331788"/>
                    <a:gd name="connsiteY45" fmla="*/ 95714 h 331788"/>
                    <a:gd name="connsiteX46" fmla="*/ 107950 w 331788"/>
                    <a:gd name="connsiteY46" fmla="*/ 77592 h 331788"/>
                    <a:gd name="connsiteX47" fmla="*/ 138772 w 331788"/>
                    <a:gd name="connsiteY47" fmla="*/ 73709 h 331788"/>
                    <a:gd name="connsiteX48" fmla="*/ 165742 w 331788"/>
                    <a:gd name="connsiteY48" fmla="*/ 85359 h 331788"/>
                    <a:gd name="connsiteX49" fmla="*/ 182438 w 331788"/>
                    <a:gd name="connsiteY49" fmla="*/ 82770 h 331788"/>
                    <a:gd name="connsiteX50" fmla="*/ 187575 w 331788"/>
                    <a:gd name="connsiteY50" fmla="*/ 77592 h 331788"/>
                    <a:gd name="connsiteX51" fmla="*/ 182438 w 331788"/>
                    <a:gd name="connsiteY51" fmla="*/ 72414 h 331788"/>
                    <a:gd name="connsiteX52" fmla="*/ 159321 w 331788"/>
                    <a:gd name="connsiteY52" fmla="*/ 67237 h 331788"/>
                    <a:gd name="connsiteX53" fmla="*/ 134920 w 331788"/>
                    <a:gd name="connsiteY53" fmla="*/ 63353 h 331788"/>
                    <a:gd name="connsiteX54" fmla="*/ 119508 w 331788"/>
                    <a:gd name="connsiteY54" fmla="*/ 56881 h 331788"/>
                    <a:gd name="connsiteX55" fmla="*/ 114371 w 331788"/>
                    <a:gd name="connsiteY55" fmla="*/ 47820 h 331788"/>
                    <a:gd name="connsiteX56" fmla="*/ 124646 w 331788"/>
                    <a:gd name="connsiteY56" fmla="*/ 34876 h 331788"/>
                    <a:gd name="connsiteX57" fmla="*/ 155468 w 331788"/>
                    <a:gd name="connsiteY57" fmla="*/ 28404 h 331788"/>
                    <a:gd name="connsiteX58" fmla="*/ 155468 w 331788"/>
                    <a:gd name="connsiteY58" fmla="*/ 20637 h 331788"/>
                    <a:gd name="connsiteX59" fmla="*/ 165895 w 331788"/>
                    <a:gd name="connsiteY59" fmla="*/ 9525 h 331788"/>
                    <a:gd name="connsiteX60" fmla="*/ 52388 w 331788"/>
                    <a:gd name="connsiteY60" fmla="*/ 61913 h 331788"/>
                    <a:gd name="connsiteX61" fmla="*/ 165895 w 331788"/>
                    <a:gd name="connsiteY61" fmla="*/ 114301 h 331788"/>
                    <a:gd name="connsiteX62" fmla="*/ 279402 w 331788"/>
                    <a:gd name="connsiteY62" fmla="*/ 61913 h 331788"/>
                    <a:gd name="connsiteX63" fmla="*/ 165895 w 331788"/>
                    <a:gd name="connsiteY63" fmla="*/ 9525 h 331788"/>
                    <a:gd name="connsiteX64" fmla="*/ 165894 w 331788"/>
                    <a:gd name="connsiteY64" fmla="*/ 0 h 331788"/>
                    <a:gd name="connsiteX65" fmla="*/ 290315 w 331788"/>
                    <a:gd name="connsiteY65" fmla="*/ 62210 h 331788"/>
                    <a:gd name="connsiteX66" fmla="*/ 290315 w 331788"/>
                    <a:gd name="connsiteY66" fmla="*/ 82947 h 331788"/>
                    <a:gd name="connsiteX67" fmla="*/ 286426 w 331788"/>
                    <a:gd name="connsiteY67" fmla="*/ 97204 h 331788"/>
                    <a:gd name="connsiteX68" fmla="*/ 331788 w 331788"/>
                    <a:gd name="connsiteY68" fmla="*/ 145157 h 331788"/>
                    <a:gd name="connsiteX69" fmla="*/ 331788 w 331788"/>
                    <a:gd name="connsiteY69" fmla="*/ 165894 h 331788"/>
                    <a:gd name="connsiteX70" fmla="*/ 290315 w 331788"/>
                    <a:gd name="connsiteY70" fmla="*/ 212552 h 331788"/>
                    <a:gd name="connsiteX71" fmla="*/ 282538 w 331788"/>
                    <a:gd name="connsiteY71" fmla="*/ 228104 h 331788"/>
                    <a:gd name="connsiteX72" fmla="*/ 290315 w 331788"/>
                    <a:gd name="connsiteY72" fmla="*/ 248841 h 331788"/>
                    <a:gd name="connsiteX73" fmla="*/ 290315 w 331788"/>
                    <a:gd name="connsiteY73" fmla="*/ 269578 h 331788"/>
                    <a:gd name="connsiteX74" fmla="*/ 165894 w 331788"/>
                    <a:gd name="connsiteY74" fmla="*/ 331788 h 331788"/>
                    <a:gd name="connsiteX75" fmla="*/ 41474 w 331788"/>
                    <a:gd name="connsiteY75" fmla="*/ 269578 h 331788"/>
                    <a:gd name="connsiteX76" fmla="*/ 41474 w 331788"/>
                    <a:gd name="connsiteY76" fmla="*/ 248841 h 331788"/>
                    <a:gd name="connsiteX77" fmla="*/ 49250 w 331788"/>
                    <a:gd name="connsiteY77" fmla="*/ 228104 h 331788"/>
                    <a:gd name="connsiteX78" fmla="*/ 41474 w 331788"/>
                    <a:gd name="connsiteY78" fmla="*/ 207368 h 331788"/>
                    <a:gd name="connsiteX79" fmla="*/ 41474 w 331788"/>
                    <a:gd name="connsiteY79" fmla="*/ 186631 h 331788"/>
                    <a:gd name="connsiteX80" fmla="*/ 45362 w 331788"/>
                    <a:gd name="connsiteY80" fmla="*/ 172374 h 331788"/>
                    <a:gd name="connsiteX81" fmla="*/ 0 w 331788"/>
                    <a:gd name="connsiteY81" fmla="*/ 124421 h 331788"/>
                    <a:gd name="connsiteX82" fmla="*/ 0 w 331788"/>
                    <a:gd name="connsiteY82" fmla="*/ 103684 h 331788"/>
                    <a:gd name="connsiteX83" fmla="*/ 41474 w 331788"/>
                    <a:gd name="connsiteY83" fmla="*/ 57026 h 331788"/>
                    <a:gd name="connsiteX84" fmla="*/ 41474 w 331788"/>
                    <a:gd name="connsiteY84" fmla="*/ 62210 h 331788"/>
                    <a:gd name="connsiteX85" fmla="*/ 165894 w 331788"/>
                    <a:gd name="connsiteY8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31788" h="331788">
                      <a:moveTo>
                        <a:pt x="56258" y="234950"/>
                      </a:moveTo>
                      <a:cubicBezTo>
                        <a:pt x="56258" y="234950"/>
                        <a:pt x="56258" y="234950"/>
                        <a:pt x="56258" y="236252"/>
                      </a:cubicBezTo>
                      <a:cubicBezTo>
                        <a:pt x="53678" y="240157"/>
                        <a:pt x="52388" y="244062"/>
                        <a:pt x="52388" y="247968"/>
                      </a:cubicBezTo>
                      <a:cubicBezTo>
                        <a:pt x="52388" y="272701"/>
                        <a:pt x="98823" y="300038"/>
                        <a:pt x="165895" y="300038"/>
                      </a:cubicBezTo>
                      <a:cubicBezTo>
                        <a:pt x="232967" y="300038"/>
                        <a:pt x="279401" y="272701"/>
                        <a:pt x="279401" y="247968"/>
                      </a:cubicBezTo>
                      <a:cubicBezTo>
                        <a:pt x="279401" y="244062"/>
                        <a:pt x="278111" y="240157"/>
                        <a:pt x="275531" y="234950"/>
                      </a:cubicBezTo>
                      <a:cubicBezTo>
                        <a:pt x="254894" y="255778"/>
                        <a:pt x="213619" y="268796"/>
                        <a:pt x="165895" y="268796"/>
                      </a:cubicBezTo>
                      <a:cubicBezTo>
                        <a:pt x="118170" y="268796"/>
                        <a:pt x="76895" y="255778"/>
                        <a:pt x="56258" y="234950"/>
                      </a:cubicBezTo>
                      <a:close/>
                      <a:moveTo>
                        <a:pt x="54964" y="176212"/>
                      </a:moveTo>
                      <a:cubicBezTo>
                        <a:pt x="53676" y="180082"/>
                        <a:pt x="52388" y="182661"/>
                        <a:pt x="52388" y="186531"/>
                      </a:cubicBezTo>
                      <a:cubicBezTo>
                        <a:pt x="52388" y="211038"/>
                        <a:pt x="98747" y="238125"/>
                        <a:pt x="165711" y="238125"/>
                      </a:cubicBezTo>
                      <a:cubicBezTo>
                        <a:pt x="194042" y="238125"/>
                        <a:pt x="217222" y="232966"/>
                        <a:pt x="236538" y="226516"/>
                      </a:cubicBezTo>
                      <a:cubicBezTo>
                        <a:pt x="227524" y="226516"/>
                        <a:pt x="217222" y="227806"/>
                        <a:pt x="206919" y="227806"/>
                      </a:cubicBezTo>
                      <a:cubicBezTo>
                        <a:pt x="151546" y="227806"/>
                        <a:pt x="103899" y="209748"/>
                        <a:pt x="88445" y="183951"/>
                      </a:cubicBezTo>
                      <a:cubicBezTo>
                        <a:pt x="76855" y="182661"/>
                        <a:pt x="65266" y="178792"/>
                        <a:pt x="54964" y="176212"/>
                      </a:cubicBezTo>
                      <a:close/>
                      <a:moveTo>
                        <a:pt x="280538" y="106362"/>
                      </a:moveTo>
                      <a:cubicBezTo>
                        <a:pt x="272769" y="115411"/>
                        <a:pt x="261116" y="123167"/>
                        <a:pt x="248169" y="129630"/>
                      </a:cubicBezTo>
                      <a:cubicBezTo>
                        <a:pt x="242990" y="159362"/>
                        <a:pt x="196378" y="182631"/>
                        <a:pt x="138113" y="185216"/>
                      </a:cubicBezTo>
                      <a:cubicBezTo>
                        <a:pt x="157535" y="192972"/>
                        <a:pt x="179546" y="196850"/>
                        <a:pt x="206736" y="196850"/>
                      </a:cubicBezTo>
                      <a:cubicBezTo>
                        <a:pt x="274064" y="196850"/>
                        <a:pt x="320676" y="169704"/>
                        <a:pt x="320676" y="145143"/>
                      </a:cubicBezTo>
                      <a:cubicBezTo>
                        <a:pt x="320676" y="130923"/>
                        <a:pt x="305139" y="116704"/>
                        <a:pt x="280538" y="106362"/>
                      </a:cubicBezTo>
                      <a:close/>
                      <a:moveTo>
                        <a:pt x="42019" y="68262"/>
                      </a:moveTo>
                      <a:cubicBezTo>
                        <a:pt x="22703" y="78688"/>
                        <a:pt x="11113" y="91719"/>
                        <a:pt x="11113" y="103448"/>
                      </a:cubicBezTo>
                      <a:cubicBezTo>
                        <a:pt x="11113" y="128208"/>
                        <a:pt x="57472" y="155575"/>
                        <a:pt x="124436" y="155575"/>
                      </a:cubicBezTo>
                      <a:cubicBezTo>
                        <a:pt x="152767" y="155575"/>
                        <a:pt x="175947" y="150362"/>
                        <a:pt x="195263" y="143847"/>
                      </a:cubicBezTo>
                      <a:cubicBezTo>
                        <a:pt x="186249" y="143847"/>
                        <a:pt x="175947" y="145150"/>
                        <a:pt x="165644" y="145150"/>
                      </a:cubicBezTo>
                      <a:cubicBezTo>
                        <a:pt x="97393" y="145150"/>
                        <a:pt x="42019" y="117783"/>
                        <a:pt x="42019" y="82597"/>
                      </a:cubicBezTo>
                      <a:cubicBezTo>
                        <a:pt x="42019" y="82597"/>
                        <a:pt x="42019" y="82597"/>
                        <a:pt x="42019" y="68262"/>
                      </a:cubicBezTo>
                      <a:close/>
                      <a:moveTo>
                        <a:pt x="155468" y="20637"/>
                      </a:moveTo>
                      <a:cubicBezTo>
                        <a:pt x="174732" y="20637"/>
                        <a:pt x="174732" y="20637"/>
                        <a:pt x="174732" y="20637"/>
                      </a:cubicBezTo>
                      <a:cubicBezTo>
                        <a:pt x="174732" y="28404"/>
                        <a:pt x="174732" y="28404"/>
                        <a:pt x="174732" y="28404"/>
                      </a:cubicBezTo>
                      <a:cubicBezTo>
                        <a:pt x="196565" y="29698"/>
                        <a:pt x="210692" y="33581"/>
                        <a:pt x="217113" y="43937"/>
                      </a:cubicBezTo>
                      <a:cubicBezTo>
                        <a:pt x="190143" y="47820"/>
                        <a:pt x="190143" y="47820"/>
                        <a:pt x="190143" y="47820"/>
                      </a:cubicBezTo>
                      <a:cubicBezTo>
                        <a:pt x="185006" y="41348"/>
                        <a:pt x="177301" y="38759"/>
                        <a:pt x="167026" y="38759"/>
                      </a:cubicBezTo>
                      <a:cubicBezTo>
                        <a:pt x="160605" y="38759"/>
                        <a:pt x="156752" y="38759"/>
                        <a:pt x="152899" y="40054"/>
                      </a:cubicBezTo>
                      <a:cubicBezTo>
                        <a:pt x="150331" y="41348"/>
                        <a:pt x="147762" y="43937"/>
                        <a:pt x="147762" y="45231"/>
                      </a:cubicBezTo>
                      <a:cubicBezTo>
                        <a:pt x="147762" y="47820"/>
                        <a:pt x="150331" y="49115"/>
                        <a:pt x="152899" y="50409"/>
                      </a:cubicBezTo>
                      <a:cubicBezTo>
                        <a:pt x="156752" y="51703"/>
                        <a:pt x="163174" y="52998"/>
                        <a:pt x="173448" y="54292"/>
                      </a:cubicBezTo>
                      <a:cubicBezTo>
                        <a:pt x="185006" y="55587"/>
                        <a:pt x="193996" y="58176"/>
                        <a:pt x="200417" y="59470"/>
                      </a:cubicBezTo>
                      <a:cubicBezTo>
                        <a:pt x="206839" y="60764"/>
                        <a:pt x="213260" y="63353"/>
                        <a:pt x="217113" y="65942"/>
                      </a:cubicBezTo>
                      <a:cubicBezTo>
                        <a:pt x="220966" y="68531"/>
                        <a:pt x="222250" y="71120"/>
                        <a:pt x="222250" y="75003"/>
                      </a:cubicBezTo>
                      <a:cubicBezTo>
                        <a:pt x="222250" y="80181"/>
                        <a:pt x="218397" y="85359"/>
                        <a:pt x="210692" y="89242"/>
                      </a:cubicBezTo>
                      <a:cubicBezTo>
                        <a:pt x="201702" y="93125"/>
                        <a:pt x="190143" y="95714"/>
                        <a:pt x="174732" y="95714"/>
                      </a:cubicBezTo>
                      <a:cubicBezTo>
                        <a:pt x="174732" y="104775"/>
                        <a:pt x="174732" y="104775"/>
                        <a:pt x="174732" y="104775"/>
                      </a:cubicBezTo>
                      <a:cubicBezTo>
                        <a:pt x="155468" y="104775"/>
                        <a:pt x="155468" y="104775"/>
                        <a:pt x="155468" y="104775"/>
                      </a:cubicBezTo>
                      <a:cubicBezTo>
                        <a:pt x="155468" y="95714"/>
                        <a:pt x="155468" y="95714"/>
                        <a:pt x="155468" y="95714"/>
                      </a:cubicBezTo>
                      <a:cubicBezTo>
                        <a:pt x="129783" y="94420"/>
                        <a:pt x="114371" y="89242"/>
                        <a:pt x="107950" y="77592"/>
                      </a:cubicBezTo>
                      <a:cubicBezTo>
                        <a:pt x="138772" y="73709"/>
                        <a:pt x="138772" y="73709"/>
                        <a:pt x="138772" y="73709"/>
                      </a:cubicBezTo>
                      <a:cubicBezTo>
                        <a:pt x="141341" y="81475"/>
                        <a:pt x="150331" y="85359"/>
                        <a:pt x="165742" y="85359"/>
                      </a:cubicBezTo>
                      <a:cubicBezTo>
                        <a:pt x="173448" y="85359"/>
                        <a:pt x="178585" y="84064"/>
                        <a:pt x="182438" y="82770"/>
                      </a:cubicBezTo>
                      <a:cubicBezTo>
                        <a:pt x="186290" y="81475"/>
                        <a:pt x="187575" y="78887"/>
                        <a:pt x="187575" y="77592"/>
                      </a:cubicBezTo>
                      <a:cubicBezTo>
                        <a:pt x="187575" y="75003"/>
                        <a:pt x="186290" y="73709"/>
                        <a:pt x="182438" y="72414"/>
                      </a:cubicBezTo>
                      <a:cubicBezTo>
                        <a:pt x="178585" y="71120"/>
                        <a:pt x="170879" y="69825"/>
                        <a:pt x="159321" y="67237"/>
                      </a:cubicBezTo>
                      <a:cubicBezTo>
                        <a:pt x="149047" y="65942"/>
                        <a:pt x="140057" y="64648"/>
                        <a:pt x="134920" y="63353"/>
                      </a:cubicBezTo>
                      <a:cubicBezTo>
                        <a:pt x="128498" y="62059"/>
                        <a:pt x="123361" y="59470"/>
                        <a:pt x="119508" y="56881"/>
                      </a:cubicBezTo>
                      <a:cubicBezTo>
                        <a:pt x="115656" y="54292"/>
                        <a:pt x="114371" y="51703"/>
                        <a:pt x="114371" y="47820"/>
                      </a:cubicBezTo>
                      <a:cubicBezTo>
                        <a:pt x="114371" y="42642"/>
                        <a:pt x="116940" y="38759"/>
                        <a:pt x="124646" y="34876"/>
                      </a:cubicBezTo>
                      <a:cubicBezTo>
                        <a:pt x="131067" y="30993"/>
                        <a:pt x="141341" y="28404"/>
                        <a:pt x="155468" y="28404"/>
                      </a:cubicBezTo>
                      <a:cubicBezTo>
                        <a:pt x="155468" y="20637"/>
                        <a:pt x="155468" y="20637"/>
                        <a:pt x="155468" y="20637"/>
                      </a:cubicBezTo>
                      <a:close/>
                      <a:moveTo>
                        <a:pt x="165895" y="9525"/>
                      </a:moveTo>
                      <a:cubicBezTo>
                        <a:pt x="103207" y="9525"/>
                        <a:pt x="52388" y="32980"/>
                        <a:pt x="52388" y="61913"/>
                      </a:cubicBezTo>
                      <a:cubicBezTo>
                        <a:pt x="52388" y="90846"/>
                        <a:pt x="103207" y="114301"/>
                        <a:pt x="165895" y="114301"/>
                      </a:cubicBezTo>
                      <a:cubicBezTo>
                        <a:pt x="228583" y="114301"/>
                        <a:pt x="279402" y="90846"/>
                        <a:pt x="279402" y="61913"/>
                      </a:cubicBezTo>
                      <a:cubicBezTo>
                        <a:pt x="279402" y="32980"/>
                        <a:pt x="228583" y="9525"/>
                        <a:pt x="165895" y="9525"/>
                      </a:cubicBezTo>
                      <a:close/>
                      <a:moveTo>
                        <a:pt x="165894" y="0"/>
                      </a:moveTo>
                      <a:cubicBezTo>
                        <a:pt x="234584" y="0"/>
                        <a:pt x="290315" y="27217"/>
                        <a:pt x="290315" y="62210"/>
                      </a:cubicBezTo>
                      <a:cubicBezTo>
                        <a:pt x="290315" y="62210"/>
                        <a:pt x="290315" y="62210"/>
                        <a:pt x="290315" y="82947"/>
                      </a:cubicBezTo>
                      <a:cubicBezTo>
                        <a:pt x="290315" y="88131"/>
                        <a:pt x="289018" y="93316"/>
                        <a:pt x="286426" y="97204"/>
                      </a:cubicBezTo>
                      <a:cubicBezTo>
                        <a:pt x="313643" y="108868"/>
                        <a:pt x="331788" y="125717"/>
                        <a:pt x="331788" y="145157"/>
                      </a:cubicBezTo>
                      <a:cubicBezTo>
                        <a:pt x="331788" y="145157"/>
                        <a:pt x="331788" y="145157"/>
                        <a:pt x="331788" y="165894"/>
                      </a:cubicBezTo>
                      <a:cubicBezTo>
                        <a:pt x="331788" y="184039"/>
                        <a:pt x="314939" y="200887"/>
                        <a:pt x="290315" y="212552"/>
                      </a:cubicBezTo>
                      <a:cubicBezTo>
                        <a:pt x="289018" y="217736"/>
                        <a:pt x="286426" y="222920"/>
                        <a:pt x="282538" y="228104"/>
                      </a:cubicBezTo>
                      <a:cubicBezTo>
                        <a:pt x="287722" y="234585"/>
                        <a:pt x="290315" y="241065"/>
                        <a:pt x="290315" y="248841"/>
                      </a:cubicBezTo>
                      <a:cubicBezTo>
                        <a:pt x="290315" y="248841"/>
                        <a:pt x="290315" y="248841"/>
                        <a:pt x="290315" y="269578"/>
                      </a:cubicBezTo>
                      <a:cubicBezTo>
                        <a:pt x="290315" y="303275"/>
                        <a:pt x="234584" y="331788"/>
                        <a:pt x="165894" y="331788"/>
                      </a:cubicBezTo>
                      <a:cubicBezTo>
                        <a:pt x="97204" y="331788"/>
                        <a:pt x="41474" y="303275"/>
                        <a:pt x="41474" y="269578"/>
                      </a:cubicBezTo>
                      <a:cubicBezTo>
                        <a:pt x="41474" y="269578"/>
                        <a:pt x="41474" y="269578"/>
                        <a:pt x="41474" y="248841"/>
                      </a:cubicBezTo>
                      <a:cubicBezTo>
                        <a:pt x="41474" y="241065"/>
                        <a:pt x="44066" y="234585"/>
                        <a:pt x="49250" y="228104"/>
                      </a:cubicBezTo>
                      <a:cubicBezTo>
                        <a:pt x="44066" y="221624"/>
                        <a:pt x="41474" y="215144"/>
                        <a:pt x="41474" y="207368"/>
                      </a:cubicBezTo>
                      <a:cubicBezTo>
                        <a:pt x="41474" y="207368"/>
                        <a:pt x="41474" y="207368"/>
                        <a:pt x="41474" y="186631"/>
                      </a:cubicBezTo>
                      <a:cubicBezTo>
                        <a:pt x="41474" y="181447"/>
                        <a:pt x="42770" y="176263"/>
                        <a:pt x="45362" y="172374"/>
                      </a:cubicBezTo>
                      <a:cubicBezTo>
                        <a:pt x="18145" y="160710"/>
                        <a:pt x="0" y="143861"/>
                        <a:pt x="0" y="124421"/>
                      </a:cubicBezTo>
                      <a:cubicBezTo>
                        <a:pt x="0" y="124421"/>
                        <a:pt x="0" y="124421"/>
                        <a:pt x="0" y="103684"/>
                      </a:cubicBezTo>
                      <a:cubicBezTo>
                        <a:pt x="0" y="85539"/>
                        <a:pt x="16849" y="68691"/>
                        <a:pt x="41474" y="57026"/>
                      </a:cubicBezTo>
                      <a:cubicBezTo>
                        <a:pt x="41474" y="58322"/>
                        <a:pt x="41474" y="60914"/>
                        <a:pt x="41474" y="62210"/>
                      </a:cubicBezTo>
                      <a:cubicBezTo>
                        <a:pt x="41474" y="27217"/>
                        <a:pt x="97204" y="0"/>
                        <a:pt x="165894" y="0"/>
                      </a:cubicBezTo>
                      <a:close/>
                    </a:path>
                  </a:pathLst>
                </a:custGeom>
                <a:solidFill>
                  <a:schemeClr val="bg1"/>
                </a:solidFill>
                <a:ln>
                  <a:noFill/>
                </a:ln>
              </p:spPr>
              <p:txBody>
                <a:bodyPr wrap="square" lIns="91440" tIns="45720" rIns="91440" bIns="45720" anchor="ctr">
                  <a:normAutofit/>
                </a:bodyPr>
                <a:lstStyle/>
                <a:p>
                  <a:pPr algn="ctr"/>
                  <a:endParaRPr/>
                </a:p>
              </p:txBody>
            </p:sp>
            <p:sp>
              <p:nvSpPr>
                <p:cNvPr id="25" name="ísḷïḋè"/>
                <p:cNvSpPr/>
                <p:nvPr/>
              </p:nvSpPr>
              <p:spPr bwMode="auto">
                <a:xfrm>
                  <a:off x="8640229" y="1569003"/>
                  <a:ext cx="490015" cy="490015"/>
                </a:xfrm>
                <a:custGeom>
                  <a:avLst/>
                  <a:gdLst>
                    <a:gd name="connsiteX0" fmla="*/ 56258 w 331788"/>
                    <a:gd name="connsiteY0" fmla="*/ 234950 h 331788"/>
                    <a:gd name="connsiteX1" fmla="*/ 56258 w 331788"/>
                    <a:gd name="connsiteY1" fmla="*/ 236252 h 331788"/>
                    <a:gd name="connsiteX2" fmla="*/ 52388 w 331788"/>
                    <a:gd name="connsiteY2" fmla="*/ 247968 h 331788"/>
                    <a:gd name="connsiteX3" fmla="*/ 165895 w 331788"/>
                    <a:gd name="connsiteY3" fmla="*/ 300038 h 331788"/>
                    <a:gd name="connsiteX4" fmla="*/ 279401 w 331788"/>
                    <a:gd name="connsiteY4" fmla="*/ 247968 h 331788"/>
                    <a:gd name="connsiteX5" fmla="*/ 275531 w 331788"/>
                    <a:gd name="connsiteY5" fmla="*/ 234950 h 331788"/>
                    <a:gd name="connsiteX6" fmla="*/ 165895 w 331788"/>
                    <a:gd name="connsiteY6" fmla="*/ 268796 h 331788"/>
                    <a:gd name="connsiteX7" fmla="*/ 56258 w 331788"/>
                    <a:gd name="connsiteY7" fmla="*/ 234950 h 331788"/>
                    <a:gd name="connsiteX8" fmla="*/ 54964 w 331788"/>
                    <a:gd name="connsiteY8" fmla="*/ 176212 h 331788"/>
                    <a:gd name="connsiteX9" fmla="*/ 52388 w 331788"/>
                    <a:gd name="connsiteY9" fmla="*/ 186531 h 331788"/>
                    <a:gd name="connsiteX10" fmla="*/ 165711 w 331788"/>
                    <a:gd name="connsiteY10" fmla="*/ 238125 h 331788"/>
                    <a:gd name="connsiteX11" fmla="*/ 236538 w 331788"/>
                    <a:gd name="connsiteY11" fmla="*/ 226516 h 331788"/>
                    <a:gd name="connsiteX12" fmla="*/ 206919 w 331788"/>
                    <a:gd name="connsiteY12" fmla="*/ 227806 h 331788"/>
                    <a:gd name="connsiteX13" fmla="*/ 88445 w 331788"/>
                    <a:gd name="connsiteY13" fmla="*/ 183951 h 331788"/>
                    <a:gd name="connsiteX14" fmla="*/ 54964 w 331788"/>
                    <a:gd name="connsiteY14" fmla="*/ 176212 h 331788"/>
                    <a:gd name="connsiteX15" fmla="*/ 280538 w 331788"/>
                    <a:gd name="connsiteY15" fmla="*/ 106362 h 331788"/>
                    <a:gd name="connsiteX16" fmla="*/ 248169 w 331788"/>
                    <a:gd name="connsiteY16" fmla="*/ 129630 h 331788"/>
                    <a:gd name="connsiteX17" fmla="*/ 138113 w 331788"/>
                    <a:gd name="connsiteY17" fmla="*/ 185216 h 331788"/>
                    <a:gd name="connsiteX18" fmla="*/ 206736 w 331788"/>
                    <a:gd name="connsiteY18" fmla="*/ 196850 h 331788"/>
                    <a:gd name="connsiteX19" fmla="*/ 320676 w 331788"/>
                    <a:gd name="connsiteY19" fmla="*/ 145143 h 331788"/>
                    <a:gd name="connsiteX20" fmla="*/ 280538 w 331788"/>
                    <a:gd name="connsiteY20" fmla="*/ 106362 h 331788"/>
                    <a:gd name="connsiteX21" fmla="*/ 42019 w 331788"/>
                    <a:gd name="connsiteY21" fmla="*/ 68262 h 331788"/>
                    <a:gd name="connsiteX22" fmla="*/ 11113 w 331788"/>
                    <a:gd name="connsiteY22" fmla="*/ 103448 h 331788"/>
                    <a:gd name="connsiteX23" fmla="*/ 124436 w 331788"/>
                    <a:gd name="connsiteY23" fmla="*/ 155575 h 331788"/>
                    <a:gd name="connsiteX24" fmla="*/ 195263 w 331788"/>
                    <a:gd name="connsiteY24" fmla="*/ 143847 h 331788"/>
                    <a:gd name="connsiteX25" fmla="*/ 165644 w 331788"/>
                    <a:gd name="connsiteY25" fmla="*/ 145150 h 331788"/>
                    <a:gd name="connsiteX26" fmla="*/ 42019 w 331788"/>
                    <a:gd name="connsiteY26" fmla="*/ 82597 h 331788"/>
                    <a:gd name="connsiteX27" fmla="*/ 42019 w 331788"/>
                    <a:gd name="connsiteY27" fmla="*/ 68262 h 331788"/>
                    <a:gd name="connsiteX28" fmla="*/ 155468 w 331788"/>
                    <a:gd name="connsiteY28" fmla="*/ 20637 h 331788"/>
                    <a:gd name="connsiteX29" fmla="*/ 174732 w 331788"/>
                    <a:gd name="connsiteY29" fmla="*/ 20637 h 331788"/>
                    <a:gd name="connsiteX30" fmla="*/ 174732 w 331788"/>
                    <a:gd name="connsiteY30" fmla="*/ 28404 h 331788"/>
                    <a:gd name="connsiteX31" fmla="*/ 217113 w 331788"/>
                    <a:gd name="connsiteY31" fmla="*/ 43937 h 331788"/>
                    <a:gd name="connsiteX32" fmla="*/ 190143 w 331788"/>
                    <a:gd name="connsiteY32" fmla="*/ 47820 h 331788"/>
                    <a:gd name="connsiteX33" fmla="*/ 167026 w 331788"/>
                    <a:gd name="connsiteY33" fmla="*/ 38759 h 331788"/>
                    <a:gd name="connsiteX34" fmla="*/ 152899 w 331788"/>
                    <a:gd name="connsiteY34" fmla="*/ 40054 h 331788"/>
                    <a:gd name="connsiteX35" fmla="*/ 147762 w 331788"/>
                    <a:gd name="connsiteY35" fmla="*/ 45231 h 331788"/>
                    <a:gd name="connsiteX36" fmla="*/ 152899 w 331788"/>
                    <a:gd name="connsiteY36" fmla="*/ 50409 h 331788"/>
                    <a:gd name="connsiteX37" fmla="*/ 173448 w 331788"/>
                    <a:gd name="connsiteY37" fmla="*/ 54292 h 331788"/>
                    <a:gd name="connsiteX38" fmla="*/ 200417 w 331788"/>
                    <a:gd name="connsiteY38" fmla="*/ 59470 h 331788"/>
                    <a:gd name="connsiteX39" fmla="*/ 217113 w 331788"/>
                    <a:gd name="connsiteY39" fmla="*/ 65942 h 331788"/>
                    <a:gd name="connsiteX40" fmla="*/ 222250 w 331788"/>
                    <a:gd name="connsiteY40" fmla="*/ 75003 h 331788"/>
                    <a:gd name="connsiteX41" fmla="*/ 210692 w 331788"/>
                    <a:gd name="connsiteY41" fmla="*/ 89242 h 331788"/>
                    <a:gd name="connsiteX42" fmla="*/ 174732 w 331788"/>
                    <a:gd name="connsiteY42" fmla="*/ 95714 h 331788"/>
                    <a:gd name="connsiteX43" fmla="*/ 174732 w 331788"/>
                    <a:gd name="connsiteY43" fmla="*/ 104775 h 331788"/>
                    <a:gd name="connsiteX44" fmla="*/ 155468 w 331788"/>
                    <a:gd name="connsiteY44" fmla="*/ 104775 h 331788"/>
                    <a:gd name="connsiteX45" fmla="*/ 155468 w 331788"/>
                    <a:gd name="connsiteY45" fmla="*/ 95714 h 331788"/>
                    <a:gd name="connsiteX46" fmla="*/ 107950 w 331788"/>
                    <a:gd name="connsiteY46" fmla="*/ 77592 h 331788"/>
                    <a:gd name="connsiteX47" fmla="*/ 138772 w 331788"/>
                    <a:gd name="connsiteY47" fmla="*/ 73709 h 331788"/>
                    <a:gd name="connsiteX48" fmla="*/ 165742 w 331788"/>
                    <a:gd name="connsiteY48" fmla="*/ 85359 h 331788"/>
                    <a:gd name="connsiteX49" fmla="*/ 182438 w 331788"/>
                    <a:gd name="connsiteY49" fmla="*/ 82770 h 331788"/>
                    <a:gd name="connsiteX50" fmla="*/ 187575 w 331788"/>
                    <a:gd name="connsiteY50" fmla="*/ 77592 h 331788"/>
                    <a:gd name="connsiteX51" fmla="*/ 182438 w 331788"/>
                    <a:gd name="connsiteY51" fmla="*/ 72414 h 331788"/>
                    <a:gd name="connsiteX52" fmla="*/ 159321 w 331788"/>
                    <a:gd name="connsiteY52" fmla="*/ 67237 h 331788"/>
                    <a:gd name="connsiteX53" fmla="*/ 134920 w 331788"/>
                    <a:gd name="connsiteY53" fmla="*/ 63353 h 331788"/>
                    <a:gd name="connsiteX54" fmla="*/ 119508 w 331788"/>
                    <a:gd name="connsiteY54" fmla="*/ 56881 h 331788"/>
                    <a:gd name="connsiteX55" fmla="*/ 114371 w 331788"/>
                    <a:gd name="connsiteY55" fmla="*/ 47820 h 331788"/>
                    <a:gd name="connsiteX56" fmla="*/ 124646 w 331788"/>
                    <a:gd name="connsiteY56" fmla="*/ 34876 h 331788"/>
                    <a:gd name="connsiteX57" fmla="*/ 155468 w 331788"/>
                    <a:gd name="connsiteY57" fmla="*/ 28404 h 331788"/>
                    <a:gd name="connsiteX58" fmla="*/ 155468 w 331788"/>
                    <a:gd name="connsiteY58" fmla="*/ 20637 h 331788"/>
                    <a:gd name="connsiteX59" fmla="*/ 165895 w 331788"/>
                    <a:gd name="connsiteY59" fmla="*/ 9525 h 331788"/>
                    <a:gd name="connsiteX60" fmla="*/ 52388 w 331788"/>
                    <a:gd name="connsiteY60" fmla="*/ 61913 h 331788"/>
                    <a:gd name="connsiteX61" fmla="*/ 165895 w 331788"/>
                    <a:gd name="connsiteY61" fmla="*/ 114301 h 331788"/>
                    <a:gd name="connsiteX62" fmla="*/ 279402 w 331788"/>
                    <a:gd name="connsiteY62" fmla="*/ 61913 h 331788"/>
                    <a:gd name="connsiteX63" fmla="*/ 165895 w 331788"/>
                    <a:gd name="connsiteY63" fmla="*/ 9525 h 331788"/>
                    <a:gd name="connsiteX64" fmla="*/ 165894 w 331788"/>
                    <a:gd name="connsiteY64" fmla="*/ 0 h 331788"/>
                    <a:gd name="connsiteX65" fmla="*/ 290315 w 331788"/>
                    <a:gd name="connsiteY65" fmla="*/ 62210 h 331788"/>
                    <a:gd name="connsiteX66" fmla="*/ 290315 w 331788"/>
                    <a:gd name="connsiteY66" fmla="*/ 82947 h 331788"/>
                    <a:gd name="connsiteX67" fmla="*/ 286426 w 331788"/>
                    <a:gd name="connsiteY67" fmla="*/ 97204 h 331788"/>
                    <a:gd name="connsiteX68" fmla="*/ 331788 w 331788"/>
                    <a:gd name="connsiteY68" fmla="*/ 145157 h 331788"/>
                    <a:gd name="connsiteX69" fmla="*/ 331788 w 331788"/>
                    <a:gd name="connsiteY69" fmla="*/ 165894 h 331788"/>
                    <a:gd name="connsiteX70" fmla="*/ 290315 w 331788"/>
                    <a:gd name="connsiteY70" fmla="*/ 212552 h 331788"/>
                    <a:gd name="connsiteX71" fmla="*/ 282538 w 331788"/>
                    <a:gd name="connsiteY71" fmla="*/ 228104 h 331788"/>
                    <a:gd name="connsiteX72" fmla="*/ 290315 w 331788"/>
                    <a:gd name="connsiteY72" fmla="*/ 248841 h 331788"/>
                    <a:gd name="connsiteX73" fmla="*/ 290315 w 331788"/>
                    <a:gd name="connsiteY73" fmla="*/ 269578 h 331788"/>
                    <a:gd name="connsiteX74" fmla="*/ 165894 w 331788"/>
                    <a:gd name="connsiteY74" fmla="*/ 331788 h 331788"/>
                    <a:gd name="connsiteX75" fmla="*/ 41474 w 331788"/>
                    <a:gd name="connsiteY75" fmla="*/ 269578 h 331788"/>
                    <a:gd name="connsiteX76" fmla="*/ 41474 w 331788"/>
                    <a:gd name="connsiteY76" fmla="*/ 248841 h 331788"/>
                    <a:gd name="connsiteX77" fmla="*/ 49250 w 331788"/>
                    <a:gd name="connsiteY77" fmla="*/ 228104 h 331788"/>
                    <a:gd name="connsiteX78" fmla="*/ 41474 w 331788"/>
                    <a:gd name="connsiteY78" fmla="*/ 207368 h 331788"/>
                    <a:gd name="connsiteX79" fmla="*/ 41474 w 331788"/>
                    <a:gd name="connsiteY79" fmla="*/ 186631 h 331788"/>
                    <a:gd name="connsiteX80" fmla="*/ 45362 w 331788"/>
                    <a:gd name="connsiteY80" fmla="*/ 172374 h 331788"/>
                    <a:gd name="connsiteX81" fmla="*/ 0 w 331788"/>
                    <a:gd name="connsiteY81" fmla="*/ 124421 h 331788"/>
                    <a:gd name="connsiteX82" fmla="*/ 0 w 331788"/>
                    <a:gd name="connsiteY82" fmla="*/ 103684 h 331788"/>
                    <a:gd name="connsiteX83" fmla="*/ 41474 w 331788"/>
                    <a:gd name="connsiteY83" fmla="*/ 57026 h 331788"/>
                    <a:gd name="connsiteX84" fmla="*/ 41474 w 331788"/>
                    <a:gd name="connsiteY84" fmla="*/ 62210 h 331788"/>
                    <a:gd name="connsiteX85" fmla="*/ 165894 w 331788"/>
                    <a:gd name="connsiteY8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31788" h="331788">
                      <a:moveTo>
                        <a:pt x="56258" y="234950"/>
                      </a:moveTo>
                      <a:cubicBezTo>
                        <a:pt x="56258" y="234950"/>
                        <a:pt x="56258" y="234950"/>
                        <a:pt x="56258" y="236252"/>
                      </a:cubicBezTo>
                      <a:cubicBezTo>
                        <a:pt x="53678" y="240157"/>
                        <a:pt x="52388" y="244062"/>
                        <a:pt x="52388" y="247968"/>
                      </a:cubicBezTo>
                      <a:cubicBezTo>
                        <a:pt x="52388" y="272701"/>
                        <a:pt x="98823" y="300038"/>
                        <a:pt x="165895" y="300038"/>
                      </a:cubicBezTo>
                      <a:cubicBezTo>
                        <a:pt x="232967" y="300038"/>
                        <a:pt x="279401" y="272701"/>
                        <a:pt x="279401" y="247968"/>
                      </a:cubicBezTo>
                      <a:cubicBezTo>
                        <a:pt x="279401" y="244062"/>
                        <a:pt x="278111" y="240157"/>
                        <a:pt x="275531" y="234950"/>
                      </a:cubicBezTo>
                      <a:cubicBezTo>
                        <a:pt x="254894" y="255778"/>
                        <a:pt x="213619" y="268796"/>
                        <a:pt x="165895" y="268796"/>
                      </a:cubicBezTo>
                      <a:cubicBezTo>
                        <a:pt x="118170" y="268796"/>
                        <a:pt x="76895" y="255778"/>
                        <a:pt x="56258" y="234950"/>
                      </a:cubicBezTo>
                      <a:close/>
                      <a:moveTo>
                        <a:pt x="54964" y="176212"/>
                      </a:moveTo>
                      <a:cubicBezTo>
                        <a:pt x="53676" y="180082"/>
                        <a:pt x="52388" y="182661"/>
                        <a:pt x="52388" y="186531"/>
                      </a:cubicBezTo>
                      <a:cubicBezTo>
                        <a:pt x="52388" y="211038"/>
                        <a:pt x="98747" y="238125"/>
                        <a:pt x="165711" y="238125"/>
                      </a:cubicBezTo>
                      <a:cubicBezTo>
                        <a:pt x="194042" y="238125"/>
                        <a:pt x="217222" y="232966"/>
                        <a:pt x="236538" y="226516"/>
                      </a:cubicBezTo>
                      <a:cubicBezTo>
                        <a:pt x="227524" y="226516"/>
                        <a:pt x="217222" y="227806"/>
                        <a:pt x="206919" y="227806"/>
                      </a:cubicBezTo>
                      <a:cubicBezTo>
                        <a:pt x="151546" y="227806"/>
                        <a:pt x="103899" y="209748"/>
                        <a:pt x="88445" y="183951"/>
                      </a:cubicBezTo>
                      <a:cubicBezTo>
                        <a:pt x="76855" y="182661"/>
                        <a:pt x="65266" y="178792"/>
                        <a:pt x="54964" y="176212"/>
                      </a:cubicBezTo>
                      <a:close/>
                      <a:moveTo>
                        <a:pt x="280538" y="106362"/>
                      </a:moveTo>
                      <a:cubicBezTo>
                        <a:pt x="272769" y="115411"/>
                        <a:pt x="261116" y="123167"/>
                        <a:pt x="248169" y="129630"/>
                      </a:cubicBezTo>
                      <a:cubicBezTo>
                        <a:pt x="242990" y="159362"/>
                        <a:pt x="196378" y="182631"/>
                        <a:pt x="138113" y="185216"/>
                      </a:cubicBezTo>
                      <a:cubicBezTo>
                        <a:pt x="157535" y="192972"/>
                        <a:pt x="179546" y="196850"/>
                        <a:pt x="206736" y="196850"/>
                      </a:cubicBezTo>
                      <a:cubicBezTo>
                        <a:pt x="274064" y="196850"/>
                        <a:pt x="320676" y="169704"/>
                        <a:pt x="320676" y="145143"/>
                      </a:cubicBezTo>
                      <a:cubicBezTo>
                        <a:pt x="320676" y="130923"/>
                        <a:pt x="305139" y="116704"/>
                        <a:pt x="280538" y="106362"/>
                      </a:cubicBezTo>
                      <a:close/>
                      <a:moveTo>
                        <a:pt x="42019" y="68262"/>
                      </a:moveTo>
                      <a:cubicBezTo>
                        <a:pt x="22703" y="78688"/>
                        <a:pt x="11113" y="91719"/>
                        <a:pt x="11113" y="103448"/>
                      </a:cubicBezTo>
                      <a:cubicBezTo>
                        <a:pt x="11113" y="128208"/>
                        <a:pt x="57472" y="155575"/>
                        <a:pt x="124436" y="155575"/>
                      </a:cubicBezTo>
                      <a:cubicBezTo>
                        <a:pt x="152767" y="155575"/>
                        <a:pt x="175947" y="150362"/>
                        <a:pt x="195263" y="143847"/>
                      </a:cubicBezTo>
                      <a:cubicBezTo>
                        <a:pt x="186249" y="143847"/>
                        <a:pt x="175947" y="145150"/>
                        <a:pt x="165644" y="145150"/>
                      </a:cubicBezTo>
                      <a:cubicBezTo>
                        <a:pt x="97393" y="145150"/>
                        <a:pt x="42019" y="117783"/>
                        <a:pt x="42019" y="82597"/>
                      </a:cubicBezTo>
                      <a:cubicBezTo>
                        <a:pt x="42019" y="82597"/>
                        <a:pt x="42019" y="82597"/>
                        <a:pt x="42019" y="68262"/>
                      </a:cubicBezTo>
                      <a:close/>
                      <a:moveTo>
                        <a:pt x="155468" y="20637"/>
                      </a:moveTo>
                      <a:cubicBezTo>
                        <a:pt x="174732" y="20637"/>
                        <a:pt x="174732" y="20637"/>
                        <a:pt x="174732" y="20637"/>
                      </a:cubicBezTo>
                      <a:cubicBezTo>
                        <a:pt x="174732" y="28404"/>
                        <a:pt x="174732" y="28404"/>
                        <a:pt x="174732" y="28404"/>
                      </a:cubicBezTo>
                      <a:cubicBezTo>
                        <a:pt x="196565" y="29698"/>
                        <a:pt x="210692" y="33581"/>
                        <a:pt x="217113" y="43937"/>
                      </a:cubicBezTo>
                      <a:cubicBezTo>
                        <a:pt x="190143" y="47820"/>
                        <a:pt x="190143" y="47820"/>
                        <a:pt x="190143" y="47820"/>
                      </a:cubicBezTo>
                      <a:cubicBezTo>
                        <a:pt x="185006" y="41348"/>
                        <a:pt x="177301" y="38759"/>
                        <a:pt x="167026" y="38759"/>
                      </a:cubicBezTo>
                      <a:cubicBezTo>
                        <a:pt x="160605" y="38759"/>
                        <a:pt x="156752" y="38759"/>
                        <a:pt x="152899" y="40054"/>
                      </a:cubicBezTo>
                      <a:cubicBezTo>
                        <a:pt x="150331" y="41348"/>
                        <a:pt x="147762" y="43937"/>
                        <a:pt x="147762" y="45231"/>
                      </a:cubicBezTo>
                      <a:cubicBezTo>
                        <a:pt x="147762" y="47820"/>
                        <a:pt x="150331" y="49115"/>
                        <a:pt x="152899" y="50409"/>
                      </a:cubicBezTo>
                      <a:cubicBezTo>
                        <a:pt x="156752" y="51703"/>
                        <a:pt x="163174" y="52998"/>
                        <a:pt x="173448" y="54292"/>
                      </a:cubicBezTo>
                      <a:cubicBezTo>
                        <a:pt x="185006" y="55587"/>
                        <a:pt x="193996" y="58176"/>
                        <a:pt x="200417" y="59470"/>
                      </a:cubicBezTo>
                      <a:cubicBezTo>
                        <a:pt x="206839" y="60764"/>
                        <a:pt x="213260" y="63353"/>
                        <a:pt x="217113" y="65942"/>
                      </a:cubicBezTo>
                      <a:cubicBezTo>
                        <a:pt x="220966" y="68531"/>
                        <a:pt x="222250" y="71120"/>
                        <a:pt x="222250" y="75003"/>
                      </a:cubicBezTo>
                      <a:cubicBezTo>
                        <a:pt x="222250" y="80181"/>
                        <a:pt x="218397" y="85359"/>
                        <a:pt x="210692" y="89242"/>
                      </a:cubicBezTo>
                      <a:cubicBezTo>
                        <a:pt x="201702" y="93125"/>
                        <a:pt x="190143" y="95714"/>
                        <a:pt x="174732" y="95714"/>
                      </a:cubicBezTo>
                      <a:cubicBezTo>
                        <a:pt x="174732" y="104775"/>
                        <a:pt x="174732" y="104775"/>
                        <a:pt x="174732" y="104775"/>
                      </a:cubicBezTo>
                      <a:cubicBezTo>
                        <a:pt x="155468" y="104775"/>
                        <a:pt x="155468" y="104775"/>
                        <a:pt x="155468" y="104775"/>
                      </a:cubicBezTo>
                      <a:cubicBezTo>
                        <a:pt x="155468" y="95714"/>
                        <a:pt x="155468" y="95714"/>
                        <a:pt x="155468" y="95714"/>
                      </a:cubicBezTo>
                      <a:cubicBezTo>
                        <a:pt x="129783" y="94420"/>
                        <a:pt x="114371" y="89242"/>
                        <a:pt x="107950" y="77592"/>
                      </a:cubicBezTo>
                      <a:cubicBezTo>
                        <a:pt x="138772" y="73709"/>
                        <a:pt x="138772" y="73709"/>
                        <a:pt x="138772" y="73709"/>
                      </a:cubicBezTo>
                      <a:cubicBezTo>
                        <a:pt x="141341" y="81475"/>
                        <a:pt x="150331" y="85359"/>
                        <a:pt x="165742" y="85359"/>
                      </a:cubicBezTo>
                      <a:cubicBezTo>
                        <a:pt x="173448" y="85359"/>
                        <a:pt x="178585" y="84064"/>
                        <a:pt x="182438" y="82770"/>
                      </a:cubicBezTo>
                      <a:cubicBezTo>
                        <a:pt x="186290" y="81475"/>
                        <a:pt x="187575" y="78887"/>
                        <a:pt x="187575" y="77592"/>
                      </a:cubicBezTo>
                      <a:cubicBezTo>
                        <a:pt x="187575" y="75003"/>
                        <a:pt x="186290" y="73709"/>
                        <a:pt x="182438" y="72414"/>
                      </a:cubicBezTo>
                      <a:cubicBezTo>
                        <a:pt x="178585" y="71120"/>
                        <a:pt x="170879" y="69825"/>
                        <a:pt x="159321" y="67237"/>
                      </a:cubicBezTo>
                      <a:cubicBezTo>
                        <a:pt x="149047" y="65942"/>
                        <a:pt x="140057" y="64648"/>
                        <a:pt x="134920" y="63353"/>
                      </a:cubicBezTo>
                      <a:cubicBezTo>
                        <a:pt x="128498" y="62059"/>
                        <a:pt x="123361" y="59470"/>
                        <a:pt x="119508" y="56881"/>
                      </a:cubicBezTo>
                      <a:cubicBezTo>
                        <a:pt x="115656" y="54292"/>
                        <a:pt x="114371" y="51703"/>
                        <a:pt x="114371" y="47820"/>
                      </a:cubicBezTo>
                      <a:cubicBezTo>
                        <a:pt x="114371" y="42642"/>
                        <a:pt x="116940" y="38759"/>
                        <a:pt x="124646" y="34876"/>
                      </a:cubicBezTo>
                      <a:cubicBezTo>
                        <a:pt x="131067" y="30993"/>
                        <a:pt x="141341" y="28404"/>
                        <a:pt x="155468" y="28404"/>
                      </a:cubicBezTo>
                      <a:cubicBezTo>
                        <a:pt x="155468" y="20637"/>
                        <a:pt x="155468" y="20637"/>
                        <a:pt x="155468" y="20637"/>
                      </a:cubicBezTo>
                      <a:close/>
                      <a:moveTo>
                        <a:pt x="165895" y="9525"/>
                      </a:moveTo>
                      <a:cubicBezTo>
                        <a:pt x="103207" y="9525"/>
                        <a:pt x="52388" y="32980"/>
                        <a:pt x="52388" y="61913"/>
                      </a:cubicBezTo>
                      <a:cubicBezTo>
                        <a:pt x="52388" y="90846"/>
                        <a:pt x="103207" y="114301"/>
                        <a:pt x="165895" y="114301"/>
                      </a:cubicBezTo>
                      <a:cubicBezTo>
                        <a:pt x="228583" y="114301"/>
                        <a:pt x="279402" y="90846"/>
                        <a:pt x="279402" y="61913"/>
                      </a:cubicBezTo>
                      <a:cubicBezTo>
                        <a:pt x="279402" y="32980"/>
                        <a:pt x="228583" y="9525"/>
                        <a:pt x="165895" y="9525"/>
                      </a:cubicBezTo>
                      <a:close/>
                      <a:moveTo>
                        <a:pt x="165894" y="0"/>
                      </a:moveTo>
                      <a:cubicBezTo>
                        <a:pt x="234584" y="0"/>
                        <a:pt x="290315" y="27217"/>
                        <a:pt x="290315" y="62210"/>
                      </a:cubicBezTo>
                      <a:cubicBezTo>
                        <a:pt x="290315" y="62210"/>
                        <a:pt x="290315" y="62210"/>
                        <a:pt x="290315" y="82947"/>
                      </a:cubicBezTo>
                      <a:cubicBezTo>
                        <a:pt x="290315" y="88131"/>
                        <a:pt x="289018" y="93316"/>
                        <a:pt x="286426" y="97204"/>
                      </a:cubicBezTo>
                      <a:cubicBezTo>
                        <a:pt x="313643" y="108868"/>
                        <a:pt x="331788" y="125717"/>
                        <a:pt x="331788" y="145157"/>
                      </a:cubicBezTo>
                      <a:cubicBezTo>
                        <a:pt x="331788" y="145157"/>
                        <a:pt x="331788" y="145157"/>
                        <a:pt x="331788" y="165894"/>
                      </a:cubicBezTo>
                      <a:cubicBezTo>
                        <a:pt x="331788" y="184039"/>
                        <a:pt x="314939" y="200887"/>
                        <a:pt x="290315" y="212552"/>
                      </a:cubicBezTo>
                      <a:cubicBezTo>
                        <a:pt x="289018" y="217736"/>
                        <a:pt x="286426" y="222920"/>
                        <a:pt x="282538" y="228104"/>
                      </a:cubicBezTo>
                      <a:cubicBezTo>
                        <a:pt x="287722" y="234585"/>
                        <a:pt x="290315" y="241065"/>
                        <a:pt x="290315" y="248841"/>
                      </a:cubicBezTo>
                      <a:cubicBezTo>
                        <a:pt x="290315" y="248841"/>
                        <a:pt x="290315" y="248841"/>
                        <a:pt x="290315" y="269578"/>
                      </a:cubicBezTo>
                      <a:cubicBezTo>
                        <a:pt x="290315" y="303275"/>
                        <a:pt x="234584" y="331788"/>
                        <a:pt x="165894" y="331788"/>
                      </a:cubicBezTo>
                      <a:cubicBezTo>
                        <a:pt x="97204" y="331788"/>
                        <a:pt x="41474" y="303275"/>
                        <a:pt x="41474" y="269578"/>
                      </a:cubicBezTo>
                      <a:cubicBezTo>
                        <a:pt x="41474" y="269578"/>
                        <a:pt x="41474" y="269578"/>
                        <a:pt x="41474" y="248841"/>
                      </a:cubicBezTo>
                      <a:cubicBezTo>
                        <a:pt x="41474" y="241065"/>
                        <a:pt x="44066" y="234585"/>
                        <a:pt x="49250" y="228104"/>
                      </a:cubicBezTo>
                      <a:cubicBezTo>
                        <a:pt x="44066" y="221624"/>
                        <a:pt x="41474" y="215144"/>
                        <a:pt x="41474" y="207368"/>
                      </a:cubicBezTo>
                      <a:cubicBezTo>
                        <a:pt x="41474" y="207368"/>
                        <a:pt x="41474" y="207368"/>
                        <a:pt x="41474" y="186631"/>
                      </a:cubicBezTo>
                      <a:cubicBezTo>
                        <a:pt x="41474" y="181447"/>
                        <a:pt x="42770" y="176263"/>
                        <a:pt x="45362" y="172374"/>
                      </a:cubicBezTo>
                      <a:cubicBezTo>
                        <a:pt x="18145" y="160710"/>
                        <a:pt x="0" y="143861"/>
                        <a:pt x="0" y="124421"/>
                      </a:cubicBezTo>
                      <a:cubicBezTo>
                        <a:pt x="0" y="124421"/>
                        <a:pt x="0" y="124421"/>
                        <a:pt x="0" y="103684"/>
                      </a:cubicBezTo>
                      <a:cubicBezTo>
                        <a:pt x="0" y="85539"/>
                        <a:pt x="16849" y="68691"/>
                        <a:pt x="41474" y="57026"/>
                      </a:cubicBezTo>
                      <a:cubicBezTo>
                        <a:pt x="41474" y="58322"/>
                        <a:pt x="41474" y="60914"/>
                        <a:pt x="41474" y="62210"/>
                      </a:cubicBezTo>
                      <a:cubicBezTo>
                        <a:pt x="41474" y="27217"/>
                        <a:pt x="97204" y="0"/>
                        <a:pt x="165894" y="0"/>
                      </a:cubicBezTo>
                      <a:close/>
                    </a:path>
                  </a:pathLst>
                </a:custGeom>
                <a:solidFill>
                  <a:schemeClr val="bg1"/>
                </a:solidFill>
                <a:ln>
                  <a:noFill/>
                </a:ln>
              </p:spPr>
              <p:txBody>
                <a:bodyPr wrap="square" lIns="91440" tIns="45720" rIns="91440" bIns="45720" anchor="ctr">
                  <a:normAutofit/>
                </a:bodyPr>
                <a:lstStyle/>
                <a:p>
                  <a:pPr algn="ctr"/>
                  <a:endParaRPr/>
                </a:p>
              </p:txBody>
            </p:sp>
            <p:sp>
              <p:nvSpPr>
                <p:cNvPr id="26" name="íş1ïḑè"/>
                <p:cNvSpPr/>
                <p:nvPr/>
              </p:nvSpPr>
              <p:spPr bwMode="auto">
                <a:xfrm>
                  <a:off x="8772210" y="4385159"/>
                  <a:ext cx="419820" cy="419820"/>
                </a:xfrm>
                <a:custGeom>
                  <a:avLst/>
                  <a:gdLst>
                    <a:gd name="connsiteX0" fmla="*/ 56258 w 331788"/>
                    <a:gd name="connsiteY0" fmla="*/ 234950 h 331788"/>
                    <a:gd name="connsiteX1" fmla="*/ 56258 w 331788"/>
                    <a:gd name="connsiteY1" fmla="*/ 236252 h 331788"/>
                    <a:gd name="connsiteX2" fmla="*/ 52388 w 331788"/>
                    <a:gd name="connsiteY2" fmla="*/ 247968 h 331788"/>
                    <a:gd name="connsiteX3" fmla="*/ 165895 w 331788"/>
                    <a:gd name="connsiteY3" fmla="*/ 300038 h 331788"/>
                    <a:gd name="connsiteX4" fmla="*/ 279401 w 331788"/>
                    <a:gd name="connsiteY4" fmla="*/ 247968 h 331788"/>
                    <a:gd name="connsiteX5" fmla="*/ 275531 w 331788"/>
                    <a:gd name="connsiteY5" fmla="*/ 234950 h 331788"/>
                    <a:gd name="connsiteX6" fmla="*/ 165895 w 331788"/>
                    <a:gd name="connsiteY6" fmla="*/ 268796 h 331788"/>
                    <a:gd name="connsiteX7" fmla="*/ 56258 w 331788"/>
                    <a:gd name="connsiteY7" fmla="*/ 234950 h 331788"/>
                    <a:gd name="connsiteX8" fmla="*/ 54964 w 331788"/>
                    <a:gd name="connsiteY8" fmla="*/ 176212 h 331788"/>
                    <a:gd name="connsiteX9" fmla="*/ 52388 w 331788"/>
                    <a:gd name="connsiteY9" fmla="*/ 186531 h 331788"/>
                    <a:gd name="connsiteX10" fmla="*/ 165711 w 331788"/>
                    <a:gd name="connsiteY10" fmla="*/ 238125 h 331788"/>
                    <a:gd name="connsiteX11" fmla="*/ 236538 w 331788"/>
                    <a:gd name="connsiteY11" fmla="*/ 226516 h 331788"/>
                    <a:gd name="connsiteX12" fmla="*/ 206919 w 331788"/>
                    <a:gd name="connsiteY12" fmla="*/ 227806 h 331788"/>
                    <a:gd name="connsiteX13" fmla="*/ 88445 w 331788"/>
                    <a:gd name="connsiteY13" fmla="*/ 183951 h 331788"/>
                    <a:gd name="connsiteX14" fmla="*/ 54964 w 331788"/>
                    <a:gd name="connsiteY14" fmla="*/ 176212 h 331788"/>
                    <a:gd name="connsiteX15" fmla="*/ 280538 w 331788"/>
                    <a:gd name="connsiteY15" fmla="*/ 106362 h 331788"/>
                    <a:gd name="connsiteX16" fmla="*/ 248169 w 331788"/>
                    <a:gd name="connsiteY16" fmla="*/ 129630 h 331788"/>
                    <a:gd name="connsiteX17" fmla="*/ 138113 w 331788"/>
                    <a:gd name="connsiteY17" fmla="*/ 185216 h 331788"/>
                    <a:gd name="connsiteX18" fmla="*/ 206736 w 331788"/>
                    <a:gd name="connsiteY18" fmla="*/ 196850 h 331788"/>
                    <a:gd name="connsiteX19" fmla="*/ 320676 w 331788"/>
                    <a:gd name="connsiteY19" fmla="*/ 145143 h 331788"/>
                    <a:gd name="connsiteX20" fmla="*/ 280538 w 331788"/>
                    <a:gd name="connsiteY20" fmla="*/ 106362 h 331788"/>
                    <a:gd name="connsiteX21" fmla="*/ 42019 w 331788"/>
                    <a:gd name="connsiteY21" fmla="*/ 68262 h 331788"/>
                    <a:gd name="connsiteX22" fmla="*/ 11113 w 331788"/>
                    <a:gd name="connsiteY22" fmla="*/ 103448 h 331788"/>
                    <a:gd name="connsiteX23" fmla="*/ 124436 w 331788"/>
                    <a:gd name="connsiteY23" fmla="*/ 155575 h 331788"/>
                    <a:gd name="connsiteX24" fmla="*/ 195263 w 331788"/>
                    <a:gd name="connsiteY24" fmla="*/ 143847 h 331788"/>
                    <a:gd name="connsiteX25" fmla="*/ 165644 w 331788"/>
                    <a:gd name="connsiteY25" fmla="*/ 145150 h 331788"/>
                    <a:gd name="connsiteX26" fmla="*/ 42019 w 331788"/>
                    <a:gd name="connsiteY26" fmla="*/ 82597 h 331788"/>
                    <a:gd name="connsiteX27" fmla="*/ 42019 w 331788"/>
                    <a:gd name="connsiteY27" fmla="*/ 68262 h 331788"/>
                    <a:gd name="connsiteX28" fmla="*/ 155468 w 331788"/>
                    <a:gd name="connsiteY28" fmla="*/ 20637 h 331788"/>
                    <a:gd name="connsiteX29" fmla="*/ 174732 w 331788"/>
                    <a:gd name="connsiteY29" fmla="*/ 20637 h 331788"/>
                    <a:gd name="connsiteX30" fmla="*/ 174732 w 331788"/>
                    <a:gd name="connsiteY30" fmla="*/ 28404 h 331788"/>
                    <a:gd name="connsiteX31" fmla="*/ 217113 w 331788"/>
                    <a:gd name="connsiteY31" fmla="*/ 43937 h 331788"/>
                    <a:gd name="connsiteX32" fmla="*/ 190143 w 331788"/>
                    <a:gd name="connsiteY32" fmla="*/ 47820 h 331788"/>
                    <a:gd name="connsiteX33" fmla="*/ 167026 w 331788"/>
                    <a:gd name="connsiteY33" fmla="*/ 38759 h 331788"/>
                    <a:gd name="connsiteX34" fmla="*/ 152899 w 331788"/>
                    <a:gd name="connsiteY34" fmla="*/ 40054 h 331788"/>
                    <a:gd name="connsiteX35" fmla="*/ 147762 w 331788"/>
                    <a:gd name="connsiteY35" fmla="*/ 45231 h 331788"/>
                    <a:gd name="connsiteX36" fmla="*/ 152899 w 331788"/>
                    <a:gd name="connsiteY36" fmla="*/ 50409 h 331788"/>
                    <a:gd name="connsiteX37" fmla="*/ 173448 w 331788"/>
                    <a:gd name="connsiteY37" fmla="*/ 54292 h 331788"/>
                    <a:gd name="connsiteX38" fmla="*/ 200417 w 331788"/>
                    <a:gd name="connsiteY38" fmla="*/ 59470 h 331788"/>
                    <a:gd name="connsiteX39" fmla="*/ 217113 w 331788"/>
                    <a:gd name="connsiteY39" fmla="*/ 65942 h 331788"/>
                    <a:gd name="connsiteX40" fmla="*/ 222250 w 331788"/>
                    <a:gd name="connsiteY40" fmla="*/ 75003 h 331788"/>
                    <a:gd name="connsiteX41" fmla="*/ 210692 w 331788"/>
                    <a:gd name="connsiteY41" fmla="*/ 89242 h 331788"/>
                    <a:gd name="connsiteX42" fmla="*/ 174732 w 331788"/>
                    <a:gd name="connsiteY42" fmla="*/ 95714 h 331788"/>
                    <a:gd name="connsiteX43" fmla="*/ 174732 w 331788"/>
                    <a:gd name="connsiteY43" fmla="*/ 104775 h 331788"/>
                    <a:gd name="connsiteX44" fmla="*/ 155468 w 331788"/>
                    <a:gd name="connsiteY44" fmla="*/ 104775 h 331788"/>
                    <a:gd name="connsiteX45" fmla="*/ 155468 w 331788"/>
                    <a:gd name="connsiteY45" fmla="*/ 95714 h 331788"/>
                    <a:gd name="connsiteX46" fmla="*/ 107950 w 331788"/>
                    <a:gd name="connsiteY46" fmla="*/ 77592 h 331788"/>
                    <a:gd name="connsiteX47" fmla="*/ 138772 w 331788"/>
                    <a:gd name="connsiteY47" fmla="*/ 73709 h 331788"/>
                    <a:gd name="connsiteX48" fmla="*/ 165742 w 331788"/>
                    <a:gd name="connsiteY48" fmla="*/ 85359 h 331788"/>
                    <a:gd name="connsiteX49" fmla="*/ 182438 w 331788"/>
                    <a:gd name="connsiteY49" fmla="*/ 82770 h 331788"/>
                    <a:gd name="connsiteX50" fmla="*/ 187575 w 331788"/>
                    <a:gd name="connsiteY50" fmla="*/ 77592 h 331788"/>
                    <a:gd name="connsiteX51" fmla="*/ 182438 w 331788"/>
                    <a:gd name="connsiteY51" fmla="*/ 72414 h 331788"/>
                    <a:gd name="connsiteX52" fmla="*/ 159321 w 331788"/>
                    <a:gd name="connsiteY52" fmla="*/ 67237 h 331788"/>
                    <a:gd name="connsiteX53" fmla="*/ 134920 w 331788"/>
                    <a:gd name="connsiteY53" fmla="*/ 63353 h 331788"/>
                    <a:gd name="connsiteX54" fmla="*/ 119508 w 331788"/>
                    <a:gd name="connsiteY54" fmla="*/ 56881 h 331788"/>
                    <a:gd name="connsiteX55" fmla="*/ 114371 w 331788"/>
                    <a:gd name="connsiteY55" fmla="*/ 47820 h 331788"/>
                    <a:gd name="connsiteX56" fmla="*/ 124646 w 331788"/>
                    <a:gd name="connsiteY56" fmla="*/ 34876 h 331788"/>
                    <a:gd name="connsiteX57" fmla="*/ 155468 w 331788"/>
                    <a:gd name="connsiteY57" fmla="*/ 28404 h 331788"/>
                    <a:gd name="connsiteX58" fmla="*/ 155468 w 331788"/>
                    <a:gd name="connsiteY58" fmla="*/ 20637 h 331788"/>
                    <a:gd name="connsiteX59" fmla="*/ 165895 w 331788"/>
                    <a:gd name="connsiteY59" fmla="*/ 9525 h 331788"/>
                    <a:gd name="connsiteX60" fmla="*/ 52388 w 331788"/>
                    <a:gd name="connsiteY60" fmla="*/ 61913 h 331788"/>
                    <a:gd name="connsiteX61" fmla="*/ 165895 w 331788"/>
                    <a:gd name="connsiteY61" fmla="*/ 114301 h 331788"/>
                    <a:gd name="connsiteX62" fmla="*/ 279402 w 331788"/>
                    <a:gd name="connsiteY62" fmla="*/ 61913 h 331788"/>
                    <a:gd name="connsiteX63" fmla="*/ 165895 w 331788"/>
                    <a:gd name="connsiteY63" fmla="*/ 9525 h 331788"/>
                    <a:gd name="connsiteX64" fmla="*/ 165894 w 331788"/>
                    <a:gd name="connsiteY64" fmla="*/ 0 h 331788"/>
                    <a:gd name="connsiteX65" fmla="*/ 290315 w 331788"/>
                    <a:gd name="connsiteY65" fmla="*/ 62210 h 331788"/>
                    <a:gd name="connsiteX66" fmla="*/ 290315 w 331788"/>
                    <a:gd name="connsiteY66" fmla="*/ 82947 h 331788"/>
                    <a:gd name="connsiteX67" fmla="*/ 286426 w 331788"/>
                    <a:gd name="connsiteY67" fmla="*/ 97204 h 331788"/>
                    <a:gd name="connsiteX68" fmla="*/ 331788 w 331788"/>
                    <a:gd name="connsiteY68" fmla="*/ 145157 h 331788"/>
                    <a:gd name="connsiteX69" fmla="*/ 331788 w 331788"/>
                    <a:gd name="connsiteY69" fmla="*/ 165894 h 331788"/>
                    <a:gd name="connsiteX70" fmla="*/ 290315 w 331788"/>
                    <a:gd name="connsiteY70" fmla="*/ 212552 h 331788"/>
                    <a:gd name="connsiteX71" fmla="*/ 282538 w 331788"/>
                    <a:gd name="connsiteY71" fmla="*/ 228104 h 331788"/>
                    <a:gd name="connsiteX72" fmla="*/ 290315 w 331788"/>
                    <a:gd name="connsiteY72" fmla="*/ 248841 h 331788"/>
                    <a:gd name="connsiteX73" fmla="*/ 290315 w 331788"/>
                    <a:gd name="connsiteY73" fmla="*/ 269578 h 331788"/>
                    <a:gd name="connsiteX74" fmla="*/ 165894 w 331788"/>
                    <a:gd name="connsiteY74" fmla="*/ 331788 h 331788"/>
                    <a:gd name="connsiteX75" fmla="*/ 41474 w 331788"/>
                    <a:gd name="connsiteY75" fmla="*/ 269578 h 331788"/>
                    <a:gd name="connsiteX76" fmla="*/ 41474 w 331788"/>
                    <a:gd name="connsiteY76" fmla="*/ 248841 h 331788"/>
                    <a:gd name="connsiteX77" fmla="*/ 49250 w 331788"/>
                    <a:gd name="connsiteY77" fmla="*/ 228104 h 331788"/>
                    <a:gd name="connsiteX78" fmla="*/ 41474 w 331788"/>
                    <a:gd name="connsiteY78" fmla="*/ 207368 h 331788"/>
                    <a:gd name="connsiteX79" fmla="*/ 41474 w 331788"/>
                    <a:gd name="connsiteY79" fmla="*/ 186631 h 331788"/>
                    <a:gd name="connsiteX80" fmla="*/ 45362 w 331788"/>
                    <a:gd name="connsiteY80" fmla="*/ 172374 h 331788"/>
                    <a:gd name="connsiteX81" fmla="*/ 0 w 331788"/>
                    <a:gd name="connsiteY81" fmla="*/ 124421 h 331788"/>
                    <a:gd name="connsiteX82" fmla="*/ 0 w 331788"/>
                    <a:gd name="connsiteY82" fmla="*/ 103684 h 331788"/>
                    <a:gd name="connsiteX83" fmla="*/ 41474 w 331788"/>
                    <a:gd name="connsiteY83" fmla="*/ 57026 h 331788"/>
                    <a:gd name="connsiteX84" fmla="*/ 41474 w 331788"/>
                    <a:gd name="connsiteY84" fmla="*/ 62210 h 331788"/>
                    <a:gd name="connsiteX85" fmla="*/ 165894 w 331788"/>
                    <a:gd name="connsiteY8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31788" h="331788">
                      <a:moveTo>
                        <a:pt x="56258" y="234950"/>
                      </a:moveTo>
                      <a:cubicBezTo>
                        <a:pt x="56258" y="234950"/>
                        <a:pt x="56258" y="234950"/>
                        <a:pt x="56258" y="236252"/>
                      </a:cubicBezTo>
                      <a:cubicBezTo>
                        <a:pt x="53678" y="240157"/>
                        <a:pt x="52388" y="244062"/>
                        <a:pt x="52388" y="247968"/>
                      </a:cubicBezTo>
                      <a:cubicBezTo>
                        <a:pt x="52388" y="272701"/>
                        <a:pt x="98823" y="300038"/>
                        <a:pt x="165895" y="300038"/>
                      </a:cubicBezTo>
                      <a:cubicBezTo>
                        <a:pt x="232967" y="300038"/>
                        <a:pt x="279401" y="272701"/>
                        <a:pt x="279401" y="247968"/>
                      </a:cubicBezTo>
                      <a:cubicBezTo>
                        <a:pt x="279401" y="244062"/>
                        <a:pt x="278111" y="240157"/>
                        <a:pt x="275531" y="234950"/>
                      </a:cubicBezTo>
                      <a:cubicBezTo>
                        <a:pt x="254894" y="255778"/>
                        <a:pt x="213619" y="268796"/>
                        <a:pt x="165895" y="268796"/>
                      </a:cubicBezTo>
                      <a:cubicBezTo>
                        <a:pt x="118170" y="268796"/>
                        <a:pt x="76895" y="255778"/>
                        <a:pt x="56258" y="234950"/>
                      </a:cubicBezTo>
                      <a:close/>
                      <a:moveTo>
                        <a:pt x="54964" y="176212"/>
                      </a:moveTo>
                      <a:cubicBezTo>
                        <a:pt x="53676" y="180082"/>
                        <a:pt x="52388" y="182661"/>
                        <a:pt x="52388" y="186531"/>
                      </a:cubicBezTo>
                      <a:cubicBezTo>
                        <a:pt x="52388" y="211038"/>
                        <a:pt x="98747" y="238125"/>
                        <a:pt x="165711" y="238125"/>
                      </a:cubicBezTo>
                      <a:cubicBezTo>
                        <a:pt x="194042" y="238125"/>
                        <a:pt x="217222" y="232966"/>
                        <a:pt x="236538" y="226516"/>
                      </a:cubicBezTo>
                      <a:cubicBezTo>
                        <a:pt x="227524" y="226516"/>
                        <a:pt x="217222" y="227806"/>
                        <a:pt x="206919" y="227806"/>
                      </a:cubicBezTo>
                      <a:cubicBezTo>
                        <a:pt x="151546" y="227806"/>
                        <a:pt x="103899" y="209748"/>
                        <a:pt x="88445" y="183951"/>
                      </a:cubicBezTo>
                      <a:cubicBezTo>
                        <a:pt x="76855" y="182661"/>
                        <a:pt x="65266" y="178792"/>
                        <a:pt x="54964" y="176212"/>
                      </a:cubicBezTo>
                      <a:close/>
                      <a:moveTo>
                        <a:pt x="280538" y="106362"/>
                      </a:moveTo>
                      <a:cubicBezTo>
                        <a:pt x="272769" y="115411"/>
                        <a:pt x="261116" y="123167"/>
                        <a:pt x="248169" y="129630"/>
                      </a:cubicBezTo>
                      <a:cubicBezTo>
                        <a:pt x="242990" y="159362"/>
                        <a:pt x="196378" y="182631"/>
                        <a:pt x="138113" y="185216"/>
                      </a:cubicBezTo>
                      <a:cubicBezTo>
                        <a:pt x="157535" y="192972"/>
                        <a:pt x="179546" y="196850"/>
                        <a:pt x="206736" y="196850"/>
                      </a:cubicBezTo>
                      <a:cubicBezTo>
                        <a:pt x="274064" y="196850"/>
                        <a:pt x="320676" y="169704"/>
                        <a:pt x="320676" y="145143"/>
                      </a:cubicBezTo>
                      <a:cubicBezTo>
                        <a:pt x="320676" y="130923"/>
                        <a:pt x="305139" y="116704"/>
                        <a:pt x="280538" y="106362"/>
                      </a:cubicBezTo>
                      <a:close/>
                      <a:moveTo>
                        <a:pt x="42019" y="68262"/>
                      </a:moveTo>
                      <a:cubicBezTo>
                        <a:pt x="22703" y="78688"/>
                        <a:pt x="11113" y="91719"/>
                        <a:pt x="11113" y="103448"/>
                      </a:cubicBezTo>
                      <a:cubicBezTo>
                        <a:pt x="11113" y="128208"/>
                        <a:pt x="57472" y="155575"/>
                        <a:pt x="124436" y="155575"/>
                      </a:cubicBezTo>
                      <a:cubicBezTo>
                        <a:pt x="152767" y="155575"/>
                        <a:pt x="175947" y="150362"/>
                        <a:pt x="195263" y="143847"/>
                      </a:cubicBezTo>
                      <a:cubicBezTo>
                        <a:pt x="186249" y="143847"/>
                        <a:pt x="175947" y="145150"/>
                        <a:pt x="165644" y="145150"/>
                      </a:cubicBezTo>
                      <a:cubicBezTo>
                        <a:pt x="97393" y="145150"/>
                        <a:pt x="42019" y="117783"/>
                        <a:pt x="42019" y="82597"/>
                      </a:cubicBezTo>
                      <a:cubicBezTo>
                        <a:pt x="42019" y="82597"/>
                        <a:pt x="42019" y="82597"/>
                        <a:pt x="42019" y="68262"/>
                      </a:cubicBezTo>
                      <a:close/>
                      <a:moveTo>
                        <a:pt x="155468" y="20637"/>
                      </a:moveTo>
                      <a:cubicBezTo>
                        <a:pt x="174732" y="20637"/>
                        <a:pt x="174732" y="20637"/>
                        <a:pt x="174732" y="20637"/>
                      </a:cubicBezTo>
                      <a:cubicBezTo>
                        <a:pt x="174732" y="28404"/>
                        <a:pt x="174732" y="28404"/>
                        <a:pt x="174732" y="28404"/>
                      </a:cubicBezTo>
                      <a:cubicBezTo>
                        <a:pt x="196565" y="29698"/>
                        <a:pt x="210692" y="33581"/>
                        <a:pt x="217113" y="43937"/>
                      </a:cubicBezTo>
                      <a:cubicBezTo>
                        <a:pt x="190143" y="47820"/>
                        <a:pt x="190143" y="47820"/>
                        <a:pt x="190143" y="47820"/>
                      </a:cubicBezTo>
                      <a:cubicBezTo>
                        <a:pt x="185006" y="41348"/>
                        <a:pt x="177301" y="38759"/>
                        <a:pt x="167026" y="38759"/>
                      </a:cubicBezTo>
                      <a:cubicBezTo>
                        <a:pt x="160605" y="38759"/>
                        <a:pt x="156752" y="38759"/>
                        <a:pt x="152899" y="40054"/>
                      </a:cubicBezTo>
                      <a:cubicBezTo>
                        <a:pt x="150331" y="41348"/>
                        <a:pt x="147762" y="43937"/>
                        <a:pt x="147762" y="45231"/>
                      </a:cubicBezTo>
                      <a:cubicBezTo>
                        <a:pt x="147762" y="47820"/>
                        <a:pt x="150331" y="49115"/>
                        <a:pt x="152899" y="50409"/>
                      </a:cubicBezTo>
                      <a:cubicBezTo>
                        <a:pt x="156752" y="51703"/>
                        <a:pt x="163174" y="52998"/>
                        <a:pt x="173448" y="54292"/>
                      </a:cubicBezTo>
                      <a:cubicBezTo>
                        <a:pt x="185006" y="55587"/>
                        <a:pt x="193996" y="58176"/>
                        <a:pt x="200417" y="59470"/>
                      </a:cubicBezTo>
                      <a:cubicBezTo>
                        <a:pt x="206839" y="60764"/>
                        <a:pt x="213260" y="63353"/>
                        <a:pt x="217113" y="65942"/>
                      </a:cubicBezTo>
                      <a:cubicBezTo>
                        <a:pt x="220966" y="68531"/>
                        <a:pt x="222250" y="71120"/>
                        <a:pt x="222250" y="75003"/>
                      </a:cubicBezTo>
                      <a:cubicBezTo>
                        <a:pt x="222250" y="80181"/>
                        <a:pt x="218397" y="85359"/>
                        <a:pt x="210692" y="89242"/>
                      </a:cubicBezTo>
                      <a:cubicBezTo>
                        <a:pt x="201702" y="93125"/>
                        <a:pt x="190143" y="95714"/>
                        <a:pt x="174732" y="95714"/>
                      </a:cubicBezTo>
                      <a:cubicBezTo>
                        <a:pt x="174732" y="104775"/>
                        <a:pt x="174732" y="104775"/>
                        <a:pt x="174732" y="104775"/>
                      </a:cubicBezTo>
                      <a:cubicBezTo>
                        <a:pt x="155468" y="104775"/>
                        <a:pt x="155468" y="104775"/>
                        <a:pt x="155468" y="104775"/>
                      </a:cubicBezTo>
                      <a:cubicBezTo>
                        <a:pt x="155468" y="95714"/>
                        <a:pt x="155468" y="95714"/>
                        <a:pt x="155468" y="95714"/>
                      </a:cubicBezTo>
                      <a:cubicBezTo>
                        <a:pt x="129783" y="94420"/>
                        <a:pt x="114371" y="89242"/>
                        <a:pt x="107950" y="77592"/>
                      </a:cubicBezTo>
                      <a:cubicBezTo>
                        <a:pt x="138772" y="73709"/>
                        <a:pt x="138772" y="73709"/>
                        <a:pt x="138772" y="73709"/>
                      </a:cubicBezTo>
                      <a:cubicBezTo>
                        <a:pt x="141341" y="81475"/>
                        <a:pt x="150331" y="85359"/>
                        <a:pt x="165742" y="85359"/>
                      </a:cubicBezTo>
                      <a:cubicBezTo>
                        <a:pt x="173448" y="85359"/>
                        <a:pt x="178585" y="84064"/>
                        <a:pt x="182438" y="82770"/>
                      </a:cubicBezTo>
                      <a:cubicBezTo>
                        <a:pt x="186290" y="81475"/>
                        <a:pt x="187575" y="78887"/>
                        <a:pt x="187575" y="77592"/>
                      </a:cubicBezTo>
                      <a:cubicBezTo>
                        <a:pt x="187575" y="75003"/>
                        <a:pt x="186290" y="73709"/>
                        <a:pt x="182438" y="72414"/>
                      </a:cubicBezTo>
                      <a:cubicBezTo>
                        <a:pt x="178585" y="71120"/>
                        <a:pt x="170879" y="69825"/>
                        <a:pt x="159321" y="67237"/>
                      </a:cubicBezTo>
                      <a:cubicBezTo>
                        <a:pt x="149047" y="65942"/>
                        <a:pt x="140057" y="64648"/>
                        <a:pt x="134920" y="63353"/>
                      </a:cubicBezTo>
                      <a:cubicBezTo>
                        <a:pt x="128498" y="62059"/>
                        <a:pt x="123361" y="59470"/>
                        <a:pt x="119508" y="56881"/>
                      </a:cubicBezTo>
                      <a:cubicBezTo>
                        <a:pt x="115656" y="54292"/>
                        <a:pt x="114371" y="51703"/>
                        <a:pt x="114371" y="47820"/>
                      </a:cubicBezTo>
                      <a:cubicBezTo>
                        <a:pt x="114371" y="42642"/>
                        <a:pt x="116940" y="38759"/>
                        <a:pt x="124646" y="34876"/>
                      </a:cubicBezTo>
                      <a:cubicBezTo>
                        <a:pt x="131067" y="30993"/>
                        <a:pt x="141341" y="28404"/>
                        <a:pt x="155468" y="28404"/>
                      </a:cubicBezTo>
                      <a:cubicBezTo>
                        <a:pt x="155468" y="20637"/>
                        <a:pt x="155468" y="20637"/>
                        <a:pt x="155468" y="20637"/>
                      </a:cubicBezTo>
                      <a:close/>
                      <a:moveTo>
                        <a:pt x="165895" y="9525"/>
                      </a:moveTo>
                      <a:cubicBezTo>
                        <a:pt x="103207" y="9525"/>
                        <a:pt x="52388" y="32980"/>
                        <a:pt x="52388" y="61913"/>
                      </a:cubicBezTo>
                      <a:cubicBezTo>
                        <a:pt x="52388" y="90846"/>
                        <a:pt x="103207" y="114301"/>
                        <a:pt x="165895" y="114301"/>
                      </a:cubicBezTo>
                      <a:cubicBezTo>
                        <a:pt x="228583" y="114301"/>
                        <a:pt x="279402" y="90846"/>
                        <a:pt x="279402" y="61913"/>
                      </a:cubicBezTo>
                      <a:cubicBezTo>
                        <a:pt x="279402" y="32980"/>
                        <a:pt x="228583" y="9525"/>
                        <a:pt x="165895" y="9525"/>
                      </a:cubicBezTo>
                      <a:close/>
                      <a:moveTo>
                        <a:pt x="165894" y="0"/>
                      </a:moveTo>
                      <a:cubicBezTo>
                        <a:pt x="234584" y="0"/>
                        <a:pt x="290315" y="27217"/>
                        <a:pt x="290315" y="62210"/>
                      </a:cubicBezTo>
                      <a:cubicBezTo>
                        <a:pt x="290315" y="62210"/>
                        <a:pt x="290315" y="62210"/>
                        <a:pt x="290315" y="82947"/>
                      </a:cubicBezTo>
                      <a:cubicBezTo>
                        <a:pt x="290315" y="88131"/>
                        <a:pt x="289018" y="93316"/>
                        <a:pt x="286426" y="97204"/>
                      </a:cubicBezTo>
                      <a:cubicBezTo>
                        <a:pt x="313643" y="108868"/>
                        <a:pt x="331788" y="125717"/>
                        <a:pt x="331788" y="145157"/>
                      </a:cubicBezTo>
                      <a:cubicBezTo>
                        <a:pt x="331788" y="145157"/>
                        <a:pt x="331788" y="145157"/>
                        <a:pt x="331788" y="165894"/>
                      </a:cubicBezTo>
                      <a:cubicBezTo>
                        <a:pt x="331788" y="184039"/>
                        <a:pt x="314939" y="200887"/>
                        <a:pt x="290315" y="212552"/>
                      </a:cubicBezTo>
                      <a:cubicBezTo>
                        <a:pt x="289018" y="217736"/>
                        <a:pt x="286426" y="222920"/>
                        <a:pt x="282538" y="228104"/>
                      </a:cubicBezTo>
                      <a:cubicBezTo>
                        <a:pt x="287722" y="234585"/>
                        <a:pt x="290315" y="241065"/>
                        <a:pt x="290315" y="248841"/>
                      </a:cubicBezTo>
                      <a:cubicBezTo>
                        <a:pt x="290315" y="248841"/>
                        <a:pt x="290315" y="248841"/>
                        <a:pt x="290315" y="269578"/>
                      </a:cubicBezTo>
                      <a:cubicBezTo>
                        <a:pt x="290315" y="303275"/>
                        <a:pt x="234584" y="331788"/>
                        <a:pt x="165894" y="331788"/>
                      </a:cubicBezTo>
                      <a:cubicBezTo>
                        <a:pt x="97204" y="331788"/>
                        <a:pt x="41474" y="303275"/>
                        <a:pt x="41474" y="269578"/>
                      </a:cubicBezTo>
                      <a:cubicBezTo>
                        <a:pt x="41474" y="269578"/>
                        <a:pt x="41474" y="269578"/>
                        <a:pt x="41474" y="248841"/>
                      </a:cubicBezTo>
                      <a:cubicBezTo>
                        <a:pt x="41474" y="241065"/>
                        <a:pt x="44066" y="234585"/>
                        <a:pt x="49250" y="228104"/>
                      </a:cubicBezTo>
                      <a:cubicBezTo>
                        <a:pt x="44066" y="221624"/>
                        <a:pt x="41474" y="215144"/>
                        <a:pt x="41474" y="207368"/>
                      </a:cubicBezTo>
                      <a:cubicBezTo>
                        <a:pt x="41474" y="207368"/>
                        <a:pt x="41474" y="207368"/>
                        <a:pt x="41474" y="186631"/>
                      </a:cubicBezTo>
                      <a:cubicBezTo>
                        <a:pt x="41474" y="181447"/>
                        <a:pt x="42770" y="176263"/>
                        <a:pt x="45362" y="172374"/>
                      </a:cubicBezTo>
                      <a:cubicBezTo>
                        <a:pt x="18145" y="160710"/>
                        <a:pt x="0" y="143861"/>
                        <a:pt x="0" y="124421"/>
                      </a:cubicBezTo>
                      <a:cubicBezTo>
                        <a:pt x="0" y="124421"/>
                        <a:pt x="0" y="124421"/>
                        <a:pt x="0" y="103684"/>
                      </a:cubicBezTo>
                      <a:cubicBezTo>
                        <a:pt x="0" y="85539"/>
                        <a:pt x="16849" y="68691"/>
                        <a:pt x="41474" y="57026"/>
                      </a:cubicBezTo>
                      <a:cubicBezTo>
                        <a:pt x="41474" y="58322"/>
                        <a:pt x="41474" y="60914"/>
                        <a:pt x="41474" y="62210"/>
                      </a:cubicBezTo>
                      <a:cubicBezTo>
                        <a:pt x="41474" y="27217"/>
                        <a:pt x="97204" y="0"/>
                        <a:pt x="165894" y="0"/>
                      </a:cubicBezTo>
                      <a:close/>
                    </a:path>
                  </a:pathLst>
                </a:custGeom>
                <a:solidFill>
                  <a:schemeClr val="bg1"/>
                </a:solidFill>
                <a:ln>
                  <a:noFill/>
                </a:ln>
              </p:spPr>
              <p:txBody>
                <a:bodyPr wrap="square" lIns="91440" tIns="45720" rIns="91440" bIns="45720" anchor="ctr">
                  <a:normAutofit/>
                </a:bodyPr>
                <a:lstStyle/>
                <a:p>
                  <a:pPr algn="ctr"/>
                  <a:endParaRPr/>
                </a:p>
              </p:txBody>
            </p:sp>
            <p:sp>
              <p:nvSpPr>
                <p:cNvPr id="27" name="ïṣḷïďê"/>
                <p:cNvSpPr/>
                <p:nvPr/>
              </p:nvSpPr>
              <p:spPr bwMode="auto">
                <a:xfrm>
                  <a:off x="9703594" y="3503100"/>
                  <a:ext cx="460321" cy="460321"/>
                </a:xfrm>
                <a:custGeom>
                  <a:avLst/>
                  <a:gdLst>
                    <a:gd name="connsiteX0" fmla="*/ 56258 w 331788"/>
                    <a:gd name="connsiteY0" fmla="*/ 234950 h 331788"/>
                    <a:gd name="connsiteX1" fmla="*/ 56258 w 331788"/>
                    <a:gd name="connsiteY1" fmla="*/ 236252 h 331788"/>
                    <a:gd name="connsiteX2" fmla="*/ 52388 w 331788"/>
                    <a:gd name="connsiteY2" fmla="*/ 247968 h 331788"/>
                    <a:gd name="connsiteX3" fmla="*/ 165895 w 331788"/>
                    <a:gd name="connsiteY3" fmla="*/ 300038 h 331788"/>
                    <a:gd name="connsiteX4" fmla="*/ 279401 w 331788"/>
                    <a:gd name="connsiteY4" fmla="*/ 247968 h 331788"/>
                    <a:gd name="connsiteX5" fmla="*/ 275531 w 331788"/>
                    <a:gd name="connsiteY5" fmla="*/ 234950 h 331788"/>
                    <a:gd name="connsiteX6" fmla="*/ 165895 w 331788"/>
                    <a:gd name="connsiteY6" fmla="*/ 268796 h 331788"/>
                    <a:gd name="connsiteX7" fmla="*/ 56258 w 331788"/>
                    <a:gd name="connsiteY7" fmla="*/ 234950 h 331788"/>
                    <a:gd name="connsiteX8" fmla="*/ 54964 w 331788"/>
                    <a:gd name="connsiteY8" fmla="*/ 176212 h 331788"/>
                    <a:gd name="connsiteX9" fmla="*/ 52388 w 331788"/>
                    <a:gd name="connsiteY9" fmla="*/ 186531 h 331788"/>
                    <a:gd name="connsiteX10" fmla="*/ 165711 w 331788"/>
                    <a:gd name="connsiteY10" fmla="*/ 238125 h 331788"/>
                    <a:gd name="connsiteX11" fmla="*/ 236538 w 331788"/>
                    <a:gd name="connsiteY11" fmla="*/ 226516 h 331788"/>
                    <a:gd name="connsiteX12" fmla="*/ 206919 w 331788"/>
                    <a:gd name="connsiteY12" fmla="*/ 227806 h 331788"/>
                    <a:gd name="connsiteX13" fmla="*/ 88445 w 331788"/>
                    <a:gd name="connsiteY13" fmla="*/ 183951 h 331788"/>
                    <a:gd name="connsiteX14" fmla="*/ 54964 w 331788"/>
                    <a:gd name="connsiteY14" fmla="*/ 176212 h 331788"/>
                    <a:gd name="connsiteX15" fmla="*/ 280538 w 331788"/>
                    <a:gd name="connsiteY15" fmla="*/ 106362 h 331788"/>
                    <a:gd name="connsiteX16" fmla="*/ 248169 w 331788"/>
                    <a:gd name="connsiteY16" fmla="*/ 129630 h 331788"/>
                    <a:gd name="connsiteX17" fmla="*/ 138113 w 331788"/>
                    <a:gd name="connsiteY17" fmla="*/ 185216 h 331788"/>
                    <a:gd name="connsiteX18" fmla="*/ 206736 w 331788"/>
                    <a:gd name="connsiteY18" fmla="*/ 196850 h 331788"/>
                    <a:gd name="connsiteX19" fmla="*/ 320676 w 331788"/>
                    <a:gd name="connsiteY19" fmla="*/ 145143 h 331788"/>
                    <a:gd name="connsiteX20" fmla="*/ 280538 w 331788"/>
                    <a:gd name="connsiteY20" fmla="*/ 106362 h 331788"/>
                    <a:gd name="connsiteX21" fmla="*/ 42019 w 331788"/>
                    <a:gd name="connsiteY21" fmla="*/ 68262 h 331788"/>
                    <a:gd name="connsiteX22" fmla="*/ 11113 w 331788"/>
                    <a:gd name="connsiteY22" fmla="*/ 103448 h 331788"/>
                    <a:gd name="connsiteX23" fmla="*/ 124436 w 331788"/>
                    <a:gd name="connsiteY23" fmla="*/ 155575 h 331788"/>
                    <a:gd name="connsiteX24" fmla="*/ 195263 w 331788"/>
                    <a:gd name="connsiteY24" fmla="*/ 143847 h 331788"/>
                    <a:gd name="connsiteX25" fmla="*/ 165644 w 331788"/>
                    <a:gd name="connsiteY25" fmla="*/ 145150 h 331788"/>
                    <a:gd name="connsiteX26" fmla="*/ 42019 w 331788"/>
                    <a:gd name="connsiteY26" fmla="*/ 82597 h 331788"/>
                    <a:gd name="connsiteX27" fmla="*/ 42019 w 331788"/>
                    <a:gd name="connsiteY27" fmla="*/ 68262 h 331788"/>
                    <a:gd name="connsiteX28" fmla="*/ 155468 w 331788"/>
                    <a:gd name="connsiteY28" fmla="*/ 20637 h 331788"/>
                    <a:gd name="connsiteX29" fmla="*/ 174732 w 331788"/>
                    <a:gd name="connsiteY29" fmla="*/ 20637 h 331788"/>
                    <a:gd name="connsiteX30" fmla="*/ 174732 w 331788"/>
                    <a:gd name="connsiteY30" fmla="*/ 28404 h 331788"/>
                    <a:gd name="connsiteX31" fmla="*/ 217113 w 331788"/>
                    <a:gd name="connsiteY31" fmla="*/ 43937 h 331788"/>
                    <a:gd name="connsiteX32" fmla="*/ 190143 w 331788"/>
                    <a:gd name="connsiteY32" fmla="*/ 47820 h 331788"/>
                    <a:gd name="connsiteX33" fmla="*/ 167026 w 331788"/>
                    <a:gd name="connsiteY33" fmla="*/ 38759 h 331788"/>
                    <a:gd name="connsiteX34" fmla="*/ 152899 w 331788"/>
                    <a:gd name="connsiteY34" fmla="*/ 40054 h 331788"/>
                    <a:gd name="connsiteX35" fmla="*/ 147762 w 331788"/>
                    <a:gd name="connsiteY35" fmla="*/ 45231 h 331788"/>
                    <a:gd name="connsiteX36" fmla="*/ 152899 w 331788"/>
                    <a:gd name="connsiteY36" fmla="*/ 50409 h 331788"/>
                    <a:gd name="connsiteX37" fmla="*/ 173448 w 331788"/>
                    <a:gd name="connsiteY37" fmla="*/ 54292 h 331788"/>
                    <a:gd name="connsiteX38" fmla="*/ 200417 w 331788"/>
                    <a:gd name="connsiteY38" fmla="*/ 59470 h 331788"/>
                    <a:gd name="connsiteX39" fmla="*/ 217113 w 331788"/>
                    <a:gd name="connsiteY39" fmla="*/ 65942 h 331788"/>
                    <a:gd name="connsiteX40" fmla="*/ 222250 w 331788"/>
                    <a:gd name="connsiteY40" fmla="*/ 75003 h 331788"/>
                    <a:gd name="connsiteX41" fmla="*/ 210692 w 331788"/>
                    <a:gd name="connsiteY41" fmla="*/ 89242 h 331788"/>
                    <a:gd name="connsiteX42" fmla="*/ 174732 w 331788"/>
                    <a:gd name="connsiteY42" fmla="*/ 95714 h 331788"/>
                    <a:gd name="connsiteX43" fmla="*/ 174732 w 331788"/>
                    <a:gd name="connsiteY43" fmla="*/ 104775 h 331788"/>
                    <a:gd name="connsiteX44" fmla="*/ 155468 w 331788"/>
                    <a:gd name="connsiteY44" fmla="*/ 104775 h 331788"/>
                    <a:gd name="connsiteX45" fmla="*/ 155468 w 331788"/>
                    <a:gd name="connsiteY45" fmla="*/ 95714 h 331788"/>
                    <a:gd name="connsiteX46" fmla="*/ 107950 w 331788"/>
                    <a:gd name="connsiteY46" fmla="*/ 77592 h 331788"/>
                    <a:gd name="connsiteX47" fmla="*/ 138772 w 331788"/>
                    <a:gd name="connsiteY47" fmla="*/ 73709 h 331788"/>
                    <a:gd name="connsiteX48" fmla="*/ 165742 w 331788"/>
                    <a:gd name="connsiteY48" fmla="*/ 85359 h 331788"/>
                    <a:gd name="connsiteX49" fmla="*/ 182438 w 331788"/>
                    <a:gd name="connsiteY49" fmla="*/ 82770 h 331788"/>
                    <a:gd name="connsiteX50" fmla="*/ 187575 w 331788"/>
                    <a:gd name="connsiteY50" fmla="*/ 77592 h 331788"/>
                    <a:gd name="connsiteX51" fmla="*/ 182438 w 331788"/>
                    <a:gd name="connsiteY51" fmla="*/ 72414 h 331788"/>
                    <a:gd name="connsiteX52" fmla="*/ 159321 w 331788"/>
                    <a:gd name="connsiteY52" fmla="*/ 67237 h 331788"/>
                    <a:gd name="connsiteX53" fmla="*/ 134920 w 331788"/>
                    <a:gd name="connsiteY53" fmla="*/ 63353 h 331788"/>
                    <a:gd name="connsiteX54" fmla="*/ 119508 w 331788"/>
                    <a:gd name="connsiteY54" fmla="*/ 56881 h 331788"/>
                    <a:gd name="connsiteX55" fmla="*/ 114371 w 331788"/>
                    <a:gd name="connsiteY55" fmla="*/ 47820 h 331788"/>
                    <a:gd name="connsiteX56" fmla="*/ 124646 w 331788"/>
                    <a:gd name="connsiteY56" fmla="*/ 34876 h 331788"/>
                    <a:gd name="connsiteX57" fmla="*/ 155468 w 331788"/>
                    <a:gd name="connsiteY57" fmla="*/ 28404 h 331788"/>
                    <a:gd name="connsiteX58" fmla="*/ 155468 w 331788"/>
                    <a:gd name="connsiteY58" fmla="*/ 20637 h 331788"/>
                    <a:gd name="connsiteX59" fmla="*/ 165895 w 331788"/>
                    <a:gd name="connsiteY59" fmla="*/ 9525 h 331788"/>
                    <a:gd name="connsiteX60" fmla="*/ 52388 w 331788"/>
                    <a:gd name="connsiteY60" fmla="*/ 61913 h 331788"/>
                    <a:gd name="connsiteX61" fmla="*/ 165895 w 331788"/>
                    <a:gd name="connsiteY61" fmla="*/ 114301 h 331788"/>
                    <a:gd name="connsiteX62" fmla="*/ 279402 w 331788"/>
                    <a:gd name="connsiteY62" fmla="*/ 61913 h 331788"/>
                    <a:gd name="connsiteX63" fmla="*/ 165895 w 331788"/>
                    <a:gd name="connsiteY63" fmla="*/ 9525 h 331788"/>
                    <a:gd name="connsiteX64" fmla="*/ 165894 w 331788"/>
                    <a:gd name="connsiteY64" fmla="*/ 0 h 331788"/>
                    <a:gd name="connsiteX65" fmla="*/ 290315 w 331788"/>
                    <a:gd name="connsiteY65" fmla="*/ 62210 h 331788"/>
                    <a:gd name="connsiteX66" fmla="*/ 290315 w 331788"/>
                    <a:gd name="connsiteY66" fmla="*/ 82947 h 331788"/>
                    <a:gd name="connsiteX67" fmla="*/ 286426 w 331788"/>
                    <a:gd name="connsiteY67" fmla="*/ 97204 h 331788"/>
                    <a:gd name="connsiteX68" fmla="*/ 331788 w 331788"/>
                    <a:gd name="connsiteY68" fmla="*/ 145157 h 331788"/>
                    <a:gd name="connsiteX69" fmla="*/ 331788 w 331788"/>
                    <a:gd name="connsiteY69" fmla="*/ 165894 h 331788"/>
                    <a:gd name="connsiteX70" fmla="*/ 290315 w 331788"/>
                    <a:gd name="connsiteY70" fmla="*/ 212552 h 331788"/>
                    <a:gd name="connsiteX71" fmla="*/ 282538 w 331788"/>
                    <a:gd name="connsiteY71" fmla="*/ 228104 h 331788"/>
                    <a:gd name="connsiteX72" fmla="*/ 290315 w 331788"/>
                    <a:gd name="connsiteY72" fmla="*/ 248841 h 331788"/>
                    <a:gd name="connsiteX73" fmla="*/ 290315 w 331788"/>
                    <a:gd name="connsiteY73" fmla="*/ 269578 h 331788"/>
                    <a:gd name="connsiteX74" fmla="*/ 165894 w 331788"/>
                    <a:gd name="connsiteY74" fmla="*/ 331788 h 331788"/>
                    <a:gd name="connsiteX75" fmla="*/ 41474 w 331788"/>
                    <a:gd name="connsiteY75" fmla="*/ 269578 h 331788"/>
                    <a:gd name="connsiteX76" fmla="*/ 41474 w 331788"/>
                    <a:gd name="connsiteY76" fmla="*/ 248841 h 331788"/>
                    <a:gd name="connsiteX77" fmla="*/ 49250 w 331788"/>
                    <a:gd name="connsiteY77" fmla="*/ 228104 h 331788"/>
                    <a:gd name="connsiteX78" fmla="*/ 41474 w 331788"/>
                    <a:gd name="connsiteY78" fmla="*/ 207368 h 331788"/>
                    <a:gd name="connsiteX79" fmla="*/ 41474 w 331788"/>
                    <a:gd name="connsiteY79" fmla="*/ 186631 h 331788"/>
                    <a:gd name="connsiteX80" fmla="*/ 45362 w 331788"/>
                    <a:gd name="connsiteY80" fmla="*/ 172374 h 331788"/>
                    <a:gd name="connsiteX81" fmla="*/ 0 w 331788"/>
                    <a:gd name="connsiteY81" fmla="*/ 124421 h 331788"/>
                    <a:gd name="connsiteX82" fmla="*/ 0 w 331788"/>
                    <a:gd name="connsiteY82" fmla="*/ 103684 h 331788"/>
                    <a:gd name="connsiteX83" fmla="*/ 41474 w 331788"/>
                    <a:gd name="connsiteY83" fmla="*/ 57026 h 331788"/>
                    <a:gd name="connsiteX84" fmla="*/ 41474 w 331788"/>
                    <a:gd name="connsiteY84" fmla="*/ 62210 h 331788"/>
                    <a:gd name="connsiteX85" fmla="*/ 165894 w 331788"/>
                    <a:gd name="connsiteY8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31788" h="331788">
                      <a:moveTo>
                        <a:pt x="56258" y="234950"/>
                      </a:moveTo>
                      <a:cubicBezTo>
                        <a:pt x="56258" y="234950"/>
                        <a:pt x="56258" y="234950"/>
                        <a:pt x="56258" y="236252"/>
                      </a:cubicBezTo>
                      <a:cubicBezTo>
                        <a:pt x="53678" y="240157"/>
                        <a:pt x="52388" y="244062"/>
                        <a:pt x="52388" y="247968"/>
                      </a:cubicBezTo>
                      <a:cubicBezTo>
                        <a:pt x="52388" y="272701"/>
                        <a:pt x="98823" y="300038"/>
                        <a:pt x="165895" y="300038"/>
                      </a:cubicBezTo>
                      <a:cubicBezTo>
                        <a:pt x="232967" y="300038"/>
                        <a:pt x="279401" y="272701"/>
                        <a:pt x="279401" y="247968"/>
                      </a:cubicBezTo>
                      <a:cubicBezTo>
                        <a:pt x="279401" y="244062"/>
                        <a:pt x="278111" y="240157"/>
                        <a:pt x="275531" y="234950"/>
                      </a:cubicBezTo>
                      <a:cubicBezTo>
                        <a:pt x="254894" y="255778"/>
                        <a:pt x="213619" y="268796"/>
                        <a:pt x="165895" y="268796"/>
                      </a:cubicBezTo>
                      <a:cubicBezTo>
                        <a:pt x="118170" y="268796"/>
                        <a:pt x="76895" y="255778"/>
                        <a:pt x="56258" y="234950"/>
                      </a:cubicBezTo>
                      <a:close/>
                      <a:moveTo>
                        <a:pt x="54964" y="176212"/>
                      </a:moveTo>
                      <a:cubicBezTo>
                        <a:pt x="53676" y="180082"/>
                        <a:pt x="52388" y="182661"/>
                        <a:pt x="52388" y="186531"/>
                      </a:cubicBezTo>
                      <a:cubicBezTo>
                        <a:pt x="52388" y="211038"/>
                        <a:pt x="98747" y="238125"/>
                        <a:pt x="165711" y="238125"/>
                      </a:cubicBezTo>
                      <a:cubicBezTo>
                        <a:pt x="194042" y="238125"/>
                        <a:pt x="217222" y="232966"/>
                        <a:pt x="236538" y="226516"/>
                      </a:cubicBezTo>
                      <a:cubicBezTo>
                        <a:pt x="227524" y="226516"/>
                        <a:pt x="217222" y="227806"/>
                        <a:pt x="206919" y="227806"/>
                      </a:cubicBezTo>
                      <a:cubicBezTo>
                        <a:pt x="151546" y="227806"/>
                        <a:pt x="103899" y="209748"/>
                        <a:pt x="88445" y="183951"/>
                      </a:cubicBezTo>
                      <a:cubicBezTo>
                        <a:pt x="76855" y="182661"/>
                        <a:pt x="65266" y="178792"/>
                        <a:pt x="54964" y="176212"/>
                      </a:cubicBezTo>
                      <a:close/>
                      <a:moveTo>
                        <a:pt x="280538" y="106362"/>
                      </a:moveTo>
                      <a:cubicBezTo>
                        <a:pt x="272769" y="115411"/>
                        <a:pt x="261116" y="123167"/>
                        <a:pt x="248169" y="129630"/>
                      </a:cubicBezTo>
                      <a:cubicBezTo>
                        <a:pt x="242990" y="159362"/>
                        <a:pt x="196378" y="182631"/>
                        <a:pt x="138113" y="185216"/>
                      </a:cubicBezTo>
                      <a:cubicBezTo>
                        <a:pt x="157535" y="192972"/>
                        <a:pt x="179546" y="196850"/>
                        <a:pt x="206736" y="196850"/>
                      </a:cubicBezTo>
                      <a:cubicBezTo>
                        <a:pt x="274064" y="196850"/>
                        <a:pt x="320676" y="169704"/>
                        <a:pt x="320676" y="145143"/>
                      </a:cubicBezTo>
                      <a:cubicBezTo>
                        <a:pt x="320676" y="130923"/>
                        <a:pt x="305139" y="116704"/>
                        <a:pt x="280538" y="106362"/>
                      </a:cubicBezTo>
                      <a:close/>
                      <a:moveTo>
                        <a:pt x="42019" y="68262"/>
                      </a:moveTo>
                      <a:cubicBezTo>
                        <a:pt x="22703" y="78688"/>
                        <a:pt x="11113" y="91719"/>
                        <a:pt x="11113" y="103448"/>
                      </a:cubicBezTo>
                      <a:cubicBezTo>
                        <a:pt x="11113" y="128208"/>
                        <a:pt x="57472" y="155575"/>
                        <a:pt x="124436" y="155575"/>
                      </a:cubicBezTo>
                      <a:cubicBezTo>
                        <a:pt x="152767" y="155575"/>
                        <a:pt x="175947" y="150362"/>
                        <a:pt x="195263" y="143847"/>
                      </a:cubicBezTo>
                      <a:cubicBezTo>
                        <a:pt x="186249" y="143847"/>
                        <a:pt x="175947" y="145150"/>
                        <a:pt x="165644" y="145150"/>
                      </a:cubicBezTo>
                      <a:cubicBezTo>
                        <a:pt x="97393" y="145150"/>
                        <a:pt x="42019" y="117783"/>
                        <a:pt x="42019" y="82597"/>
                      </a:cubicBezTo>
                      <a:cubicBezTo>
                        <a:pt x="42019" y="82597"/>
                        <a:pt x="42019" y="82597"/>
                        <a:pt x="42019" y="68262"/>
                      </a:cubicBezTo>
                      <a:close/>
                      <a:moveTo>
                        <a:pt x="155468" y="20637"/>
                      </a:moveTo>
                      <a:cubicBezTo>
                        <a:pt x="174732" y="20637"/>
                        <a:pt x="174732" y="20637"/>
                        <a:pt x="174732" y="20637"/>
                      </a:cubicBezTo>
                      <a:cubicBezTo>
                        <a:pt x="174732" y="28404"/>
                        <a:pt x="174732" y="28404"/>
                        <a:pt x="174732" y="28404"/>
                      </a:cubicBezTo>
                      <a:cubicBezTo>
                        <a:pt x="196565" y="29698"/>
                        <a:pt x="210692" y="33581"/>
                        <a:pt x="217113" y="43937"/>
                      </a:cubicBezTo>
                      <a:cubicBezTo>
                        <a:pt x="190143" y="47820"/>
                        <a:pt x="190143" y="47820"/>
                        <a:pt x="190143" y="47820"/>
                      </a:cubicBezTo>
                      <a:cubicBezTo>
                        <a:pt x="185006" y="41348"/>
                        <a:pt x="177301" y="38759"/>
                        <a:pt x="167026" y="38759"/>
                      </a:cubicBezTo>
                      <a:cubicBezTo>
                        <a:pt x="160605" y="38759"/>
                        <a:pt x="156752" y="38759"/>
                        <a:pt x="152899" y="40054"/>
                      </a:cubicBezTo>
                      <a:cubicBezTo>
                        <a:pt x="150331" y="41348"/>
                        <a:pt x="147762" y="43937"/>
                        <a:pt x="147762" y="45231"/>
                      </a:cubicBezTo>
                      <a:cubicBezTo>
                        <a:pt x="147762" y="47820"/>
                        <a:pt x="150331" y="49115"/>
                        <a:pt x="152899" y="50409"/>
                      </a:cubicBezTo>
                      <a:cubicBezTo>
                        <a:pt x="156752" y="51703"/>
                        <a:pt x="163174" y="52998"/>
                        <a:pt x="173448" y="54292"/>
                      </a:cubicBezTo>
                      <a:cubicBezTo>
                        <a:pt x="185006" y="55587"/>
                        <a:pt x="193996" y="58176"/>
                        <a:pt x="200417" y="59470"/>
                      </a:cubicBezTo>
                      <a:cubicBezTo>
                        <a:pt x="206839" y="60764"/>
                        <a:pt x="213260" y="63353"/>
                        <a:pt x="217113" y="65942"/>
                      </a:cubicBezTo>
                      <a:cubicBezTo>
                        <a:pt x="220966" y="68531"/>
                        <a:pt x="222250" y="71120"/>
                        <a:pt x="222250" y="75003"/>
                      </a:cubicBezTo>
                      <a:cubicBezTo>
                        <a:pt x="222250" y="80181"/>
                        <a:pt x="218397" y="85359"/>
                        <a:pt x="210692" y="89242"/>
                      </a:cubicBezTo>
                      <a:cubicBezTo>
                        <a:pt x="201702" y="93125"/>
                        <a:pt x="190143" y="95714"/>
                        <a:pt x="174732" y="95714"/>
                      </a:cubicBezTo>
                      <a:cubicBezTo>
                        <a:pt x="174732" y="104775"/>
                        <a:pt x="174732" y="104775"/>
                        <a:pt x="174732" y="104775"/>
                      </a:cubicBezTo>
                      <a:cubicBezTo>
                        <a:pt x="155468" y="104775"/>
                        <a:pt x="155468" y="104775"/>
                        <a:pt x="155468" y="104775"/>
                      </a:cubicBezTo>
                      <a:cubicBezTo>
                        <a:pt x="155468" y="95714"/>
                        <a:pt x="155468" y="95714"/>
                        <a:pt x="155468" y="95714"/>
                      </a:cubicBezTo>
                      <a:cubicBezTo>
                        <a:pt x="129783" y="94420"/>
                        <a:pt x="114371" y="89242"/>
                        <a:pt x="107950" y="77592"/>
                      </a:cubicBezTo>
                      <a:cubicBezTo>
                        <a:pt x="138772" y="73709"/>
                        <a:pt x="138772" y="73709"/>
                        <a:pt x="138772" y="73709"/>
                      </a:cubicBezTo>
                      <a:cubicBezTo>
                        <a:pt x="141341" y="81475"/>
                        <a:pt x="150331" y="85359"/>
                        <a:pt x="165742" y="85359"/>
                      </a:cubicBezTo>
                      <a:cubicBezTo>
                        <a:pt x="173448" y="85359"/>
                        <a:pt x="178585" y="84064"/>
                        <a:pt x="182438" y="82770"/>
                      </a:cubicBezTo>
                      <a:cubicBezTo>
                        <a:pt x="186290" y="81475"/>
                        <a:pt x="187575" y="78887"/>
                        <a:pt x="187575" y="77592"/>
                      </a:cubicBezTo>
                      <a:cubicBezTo>
                        <a:pt x="187575" y="75003"/>
                        <a:pt x="186290" y="73709"/>
                        <a:pt x="182438" y="72414"/>
                      </a:cubicBezTo>
                      <a:cubicBezTo>
                        <a:pt x="178585" y="71120"/>
                        <a:pt x="170879" y="69825"/>
                        <a:pt x="159321" y="67237"/>
                      </a:cubicBezTo>
                      <a:cubicBezTo>
                        <a:pt x="149047" y="65942"/>
                        <a:pt x="140057" y="64648"/>
                        <a:pt x="134920" y="63353"/>
                      </a:cubicBezTo>
                      <a:cubicBezTo>
                        <a:pt x="128498" y="62059"/>
                        <a:pt x="123361" y="59470"/>
                        <a:pt x="119508" y="56881"/>
                      </a:cubicBezTo>
                      <a:cubicBezTo>
                        <a:pt x="115656" y="54292"/>
                        <a:pt x="114371" y="51703"/>
                        <a:pt x="114371" y="47820"/>
                      </a:cubicBezTo>
                      <a:cubicBezTo>
                        <a:pt x="114371" y="42642"/>
                        <a:pt x="116940" y="38759"/>
                        <a:pt x="124646" y="34876"/>
                      </a:cubicBezTo>
                      <a:cubicBezTo>
                        <a:pt x="131067" y="30993"/>
                        <a:pt x="141341" y="28404"/>
                        <a:pt x="155468" y="28404"/>
                      </a:cubicBezTo>
                      <a:cubicBezTo>
                        <a:pt x="155468" y="20637"/>
                        <a:pt x="155468" y="20637"/>
                        <a:pt x="155468" y="20637"/>
                      </a:cubicBezTo>
                      <a:close/>
                      <a:moveTo>
                        <a:pt x="165895" y="9525"/>
                      </a:moveTo>
                      <a:cubicBezTo>
                        <a:pt x="103207" y="9525"/>
                        <a:pt x="52388" y="32980"/>
                        <a:pt x="52388" y="61913"/>
                      </a:cubicBezTo>
                      <a:cubicBezTo>
                        <a:pt x="52388" y="90846"/>
                        <a:pt x="103207" y="114301"/>
                        <a:pt x="165895" y="114301"/>
                      </a:cubicBezTo>
                      <a:cubicBezTo>
                        <a:pt x="228583" y="114301"/>
                        <a:pt x="279402" y="90846"/>
                        <a:pt x="279402" y="61913"/>
                      </a:cubicBezTo>
                      <a:cubicBezTo>
                        <a:pt x="279402" y="32980"/>
                        <a:pt x="228583" y="9525"/>
                        <a:pt x="165895" y="9525"/>
                      </a:cubicBezTo>
                      <a:close/>
                      <a:moveTo>
                        <a:pt x="165894" y="0"/>
                      </a:moveTo>
                      <a:cubicBezTo>
                        <a:pt x="234584" y="0"/>
                        <a:pt x="290315" y="27217"/>
                        <a:pt x="290315" y="62210"/>
                      </a:cubicBezTo>
                      <a:cubicBezTo>
                        <a:pt x="290315" y="62210"/>
                        <a:pt x="290315" y="62210"/>
                        <a:pt x="290315" y="82947"/>
                      </a:cubicBezTo>
                      <a:cubicBezTo>
                        <a:pt x="290315" y="88131"/>
                        <a:pt x="289018" y="93316"/>
                        <a:pt x="286426" y="97204"/>
                      </a:cubicBezTo>
                      <a:cubicBezTo>
                        <a:pt x="313643" y="108868"/>
                        <a:pt x="331788" y="125717"/>
                        <a:pt x="331788" y="145157"/>
                      </a:cubicBezTo>
                      <a:cubicBezTo>
                        <a:pt x="331788" y="145157"/>
                        <a:pt x="331788" y="145157"/>
                        <a:pt x="331788" y="165894"/>
                      </a:cubicBezTo>
                      <a:cubicBezTo>
                        <a:pt x="331788" y="184039"/>
                        <a:pt x="314939" y="200887"/>
                        <a:pt x="290315" y="212552"/>
                      </a:cubicBezTo>
                      <a:cubicBezTo>
                        <a:pt x="289018" y="217736"/>
                        <a:pt x="286426" y="222920"/>
                        <a:pt x="282538" y="228104"/>
                      </a:cubicBezTo>
                      <a:cubicBezTo>
                        <a:pt x="287722" y="234585"/>
                        <a:pt x="290315" y="241065"/>
                        <a:pt x="290315" y="248841"/>
                      </a:cubicBezTo>
                      <a:cubicBezTo>
                        <a:pt x="290315" y="248841"/>
                        <a:pt x="290315" y="248841"/>
                        <a:pt x="290315" y="269578"/>
                      </a:cubicBezTo>
                      <a:cubicBezTo>
                        <a:pt x="290315" y="303275"/>
                        <a:pt x="234584" y="331788"/>
                        <a:pt x="165894" y="331788"/>
                      </a:cubicBezTo>
                      <a:cubicBezTo>
                        <a:pt x="97204" y="331788"/>
                        <a:pt x="41474" y="303275"/>
                        <a:pt x="41474" y="269578"/>
                      </a:cubicBezTo>
                      <a:cubicBezTo>
                        <a:pt x="41474" y="269578"/>
                        <a:pt x="41474" y="269578"/>
                        <a:pt x="41474" y="248841"/>
                      </a:cubicBezTo>
                      <a:cubicBezTo>
                        <a:pt x="41474" y="241065"/>
                        <a:pt x="44066" y="234585"/>
                        <a:pt x="49250" y="228104"/>
                      </a:cubicBezTo>
                      <a:cubicBezTo>
                        <a:pt x="44066" y="221624"/>
                        <a:pt x="41474" y="215144"/>
                        <a:pt x="41474" y="207368"/>
                      </a:cubicBezTo>
                      <a:cubicBezTo>
                        <a:pt x="41474" y="207368"/>
                        <a:pt x="41474" y="207368"/>
                        <a:pt x="41474" y="186631"/>
                      </a:cubicBezTo>
                      <a:cubicBezTo>
                        <a:pt x="41474" y="181447"/>
                        <a:pt x="42770" y="176263"/>
                        <a:pt x="45362" y="172374"/>
                      </a:cubicBezTo>
                      <a:cubicBezTo>
                        <a:pt x="18145" y="160710"/>
                        <a:pt x="0" y="143861"/>
                        <a:pt x="0" y="124421"/>
                      </a:cubicBezTo>
                      <a:cubicBezTo>
                        <a:pt x="0" y="124421"/>
                        <a:pt x="0" y="124421"/>
                        <a:pt x="0" y="103684"/>
                      </a:cubicBezTo>
                      <a:cubicBezTo>
                        <a:pt x="0" y="85539"/>
                        <a:pt x="16849" y="68691"/>
                        <a:pt x="41474" y="57026"/>
                      </a:cubicBezTo>
                      <a:cubicBezTo>
                        <a:pt x="41474" y="58322"/>
                        <a:pt x="41474" y="60914"/>
                        <a:pt x="41474" y="62210"/>
                      </a:cubicBezTo>
                      <a:cubicBezTo>
                        <a:pt x="41474" y="27217"/>
                        <a:pt x="97204" y="0"/>
                        <a:pt x="165894" y="0"/>
                      </a:cubicBezTo>
                      <a:close/>
                    </a:path>
                  </a:pathLst>
                </a:custGeom>
                <a:solidFill>
                  <a:schemeClr val="bg1"/>
                </a:solidFill>
                <a:ln>
                  <a:noFill/>
                </a:ln>
              </p:spPr>
              <p:txBody>
                <a:bodyPr wrap="square" lIns="91440" tIns="45720" rIns="91440" bIns="45720" anchor="ctr">
                  <a:normAutofit/>
                </a:bodyPr>
                <a:lstStyle/>
                <a:p>
                  <a:pPr algn="ctr"/>
                  <a:endParaRPr/>
                </a:p>
              </p:txBody>
            </p:sp>
          </p:grpSp>
          <p:grpSp>
            <p:nvGrpSpPr>
              <p:cNvPr id="20" name="íṡļiḓè"/>
              <p:cNvGrpSpPr/>
              <p:nvPr/>
            </p:nvGrpSpPr>
            <p:grpSpPr>
              <a:xfrm>
                <a:off x="1307468" y="3637493"/>
                <a:ext cx="9613068" cy="0"/>
                <a:chOff x="1307468" y="3637493"/>
                <a:chExt cx="9613068" cy="0"/>
              </a:xfrm>
            </p:grpSpPr>
            <p:cxnSp>
              <p:nvCxnSpPr>
                <p:cNvPr id="21" name="直接连接符 20"/>
                <p:cNvCxnSpPr/>
                <p:nvPr/>
              </p:nvCxnSpPr>
              <p:spPr>
                <a:xfrm>
                  <a:off x="8472264" y="3637493"/>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307468" y="3637493"/>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12" name="îsļíḓé"/>
            <p:cNvSpPr txBox="1"/>
            <p:nvPr/>
          </p:nvSpPr>
          <p:spPr bwMode="auto">
            <a:xfrm>
              <a:off x="1222505" y="2459063"/>
              <a:ext cx="2533236" cy="11784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调整工艺转移单审核更新工单工艺逻辑，使工艺返工完成数量可正常向下到工艺流转</a:t>
              </a:r>
              <a:endParaRPr lang="en-US" altLang="zh-CN" sz="2000" b="1" dirty="0"/>
            </a:p>
          </p:txBody>
        </p:sp>
      </p:grpSp>
      <p:sp>
        <p:nvSpPr>
          <p:cNvPr id="42" name="灯片编号占位符 3"/>
          <p:cNvSpPr>
            <a:spLocks noGrp="1"/>
          </p:cNvSpPr>
          <p:nvPr>
            <p:ph type="sldNum" sz="quarter" idx="12"/>
          </p:nvPr>
        </p:nvSpPr>
        <p:spPr>
          <a:xfrm>
            <a:off x="9415780" y="6424763"/>
            <a:ext cx="2700000" cy="316800"/>
          </a:xfrm>
        </p:spPr>
        <p:txBody>
          <a:bodyPr/>
          <a:lstStyle/>
          <a:p>
            <a:fld id="{5DD3DB80-B894-403A-B48E-6FDC1A72010E}" type="slidenum">
              <a:rPr lang="zh-CN" altLang="en-US" smtClean="0"/>
              <a:t>12</a:t>
            </a:fld>
            <a:endParaRPr lang="zh-CN" altLang="en-US"/>
          </a:p>
        </p:txBody>
      </p:sp>
      <p:sp>
        <p:nvSpPr>
          <p:cNvPr id="2" name="标题 4">
            <a:extLst>
              <a:ext uri="{FF2B5EF4-FFF2-40B4-BE49-F238E27FC236}">
                <a16:creationId xmlns:a16="http://schemas.microsoft.com/office/drawing/2014/main" id="{B7229E53-2C15-9609-5DF2-5393E979C94B}"/>
              </a:ext>
            </a:extLst>
          </p:cNvPr>
          <p:cNvSpPr>
            <a:spLocks noGrp="1"/>
          </p:cNvSpPr>
          <p:nvPr/>
        </p:nvSpPr>
        <p:spPr bwMode="auto">
          <a:xfrm>
            <a:off x="607060" y="513080"/>
            <a:ext cx="4556760" cy="904875"/>
          </a:xfrm>
          <a:prstGeom prst="rect">
            <a:avLst/>
          </a:prstGeom>
          <a:noFill/>
          <a:ln w="9525">
            <a:noFill/>
            <a:miter/>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0" fontAlgn="base" hangingPunct="0">
              <a:spcBef>
                <a:spcPct val="0"/>
              </a:spcBef>
              <a:spcAft>
                <a:spcPct val="0"/>
              </a:spcAft>
              <a:defRPr sz="4400" kern="1200">
                <a:solidFill>
                  <a:schemeClr val="tx1"/>
                </a:solidFill>
                <a:latin typeface="+mj-lt"/>
                <a:ea typeface="PMingLiU" panose="02020500000000000000" pitchFamily="18" charset="-120"/>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2pPr>
            <a:lvl3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3pPr>
            <a:lvl4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4pPr>
            <a:lvl5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5pPr>
            <a:lvl6pPr marL="4572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6pPr>
            <a:lvl7pPr marL="9144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7pPr>
            <a:lvl8pPr marL="13716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8pPr>
            <a:lvl9pPr marL="18288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9pPr>
          </a:lstStyle>
          <a:p>
            <a:pPr lvl="0" algn="l" eaLnBrk="1" hangingPunct="1">
              <a:defRPr/>
            </a:pPr>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重点工作</a:t>
            </a:r>
            <a:r>
              <a:rPr lang="en-US"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a:t>
            </a:r>
            <a:r>
              <a:rPr lang="en-US" altLang="zh-CN"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Result</a:t>
            </a:r>
          </a:p>
        </p:txBody>
      </p:sp>
      <p:sp>
        <p:nvSpPr>
          <p:cNvPr id="41" name="îsļíḓé">
            <a:extLst>
              <a:ext uri="{FF2B5EF4-FFF2-40B4-BE49-F238E27FC236}">
                <a16:creationId xmlns:a16="http://schemas.microsoft.com/office/drawing/2014/main" id="{44848FDA-F0BB-2009-BDE5-43076D5A94EC}"/>
              </a:ext>
            </a:extLst>
          </p:cNvPr>
          <p:cNvSpPr txBox="1"/>
          <p:nvPr/>
        </p:nvSpPr>
        <p:spPr bwMode="auto">
          <a:xfrm>
            <a:off x="8374478" y="4418582"/>
            <a:ext cx="2509201" cy="11784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t>提高了整理归纳能力，养成了遇到复杂问题对问题分析、问题原因排查、修改方案、测试用例形成清晰文档的习惯</a:t>
            </a:r>
          </a:p>
          <a:p>
            <a:pPr eaLnBrk="1" hangingPunct="1">
              <a:lnSpc>
                <a:spcPct val="100000"/>
              </a:lnSpc>
              <a:spcBef>
                <a:spcPct val="0"/>
              </a:spcBef>
            </a:pPr>
            <a:endParaRPr lang="zh-CN" altLang="en-US" sz="2000" b="1" dirty="0"/>
          </a:p>
        </p:txBody>
      </p:sp>
      <p:sp>
        <p:nvSpPr>
          <p:cNvPr id="43" name="îsļíḓé">
            <a:extLst>
              <a:ext uri="{FF2B5EF4-FFF2-40B4-BE49-F238E27FC236}">
                <a16:creationId xmlns:a16="http://schemas.microsoft.com/office/drawing/2014/main" id="{EC442338-2EC8-A277-C635-0F0FAFEA6E5E}"/>
              </a:ext>
            </a:extLst>
          </p:cNvPr>
          <p:cNvSpPr txBox="1"/>
          <p:nvPr/>
        </p:nvSpPr>
        <p:spPr bwMode="auto">
          <a:xfrm>
            <a:off x="8432274" y="2978590"/>
            <a:ext cx="2509201" cy="11784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t>增强对系统工艺模块的了解，熟悉工艺模块的相关流程及各项设置，方便对后续工艺模块问题的解决</a:t>
            </a:r>
            <a:endParaRPr lang="zh-CN" altLang="en-US" sz="2000" b="1" dirty="0"/>
          </a:p>
        </p:txBody>
      </p:sp>
      <p:sp>
        <p:nvSpPr>
          <p:cNvPr id="44" name="文本框 43">
            <a:extLst>
              <a:ext uri="{FF2B5EF4-FFF2-40B4-BE49-F238E27FC236}">
                <a16:creationId xmlns:a16="http://schemas.microsoft.com/office/drawing/2014/main" id="{8A38EBC1-2707-010A-2D91-F7A13C9C3690}"/>
              </a:ext>
            </a:extLst>
          </p:cNvPr>
          <p:cNvSpPr txBox="1"/>
          <p:nvPr/>
        </p:nvSpPr>
        <p:spPr>
          <a:xfrm>
            <a:off x="8134985" y="781367"/>
            <a:ext cx="2561590" cy="368300"/>
          </a:xfrm>
          <a:prstGeom prst="rect">
            <a:avLst/>
          </a:prstGeom>
          <a:noFill/>
        </p:spPr>
        <p:txBody>
          <a:bodyPr wrap="square" rtlCol="0">
            <a:spAutoFit/>
          </a:bodyPr>
          <a:lstStyle/>
          <a:p>
            <a:r>
              <a:rPr lang="zh-CN" altLang="en-US" dirty="0"/>
              <a:t>专业技能、数据库管理</a:t>
            </a:r>
          </a:p>
        </p:txBody>
      </p:sp>
      <p:pic>
        <p:nvPicPr>
          <p:cNvPr id="45" name="图片 18">
            <a:extLst>
              <a:ext uri="{FF2B5EF4-FFF2-40B4-BE49-F238E27FC236}">
                <a16:creationId xmlns:a16="http://schemas.microsoft.com/office/drawing/2014/main" id="{F9BC7315-7865-0962-3F41-930F068F7AE6}"/>
              </a:ext>
            </a:extLst>
          </p:cNvPr>
          <p:cNvPicPr>
            <a:picLocks noChangeAspect="1"/>
          </p:cNvPicPr>
          <p:nvPr/>
        </p:nvPicPr>
        <p:blipFill>
          <a:blip r:embed="rId3"/>
          <a:stretch>
            <a:fillRect/>
          </a:stretch>
        </p:blipFill>
        <p:spPr>
          <a:xfrm>
            <a:off x="10765780" y="513080"/>
            <a:ext cx="1187450" cy="958850"/>
          </a:xfrm>
          <a:prstGeom prst="rect">
            <a:avLst/>
          </a:prstGeom>
          <a:noFill/>
          <a:ln w="9525">
            <a:noFill/>
          </a:ln>
        </p:spPr>
      </p:pic>
      <p:sp>
        <p:nvSpPr>
          <p:cNvPr id="46" name="îsļíḓé">
            <a:extLst>
              <a:ext uri="{FF2B5EF4-FFF2-40B4-BE49-F238E27FC236}">
                <a16:creationId xmlns:a16="http://schemas.microsoft.com/office/drawing/2014/main" id="{5C792548-9EC2-BAA5-B8FA-D56C6134D52F}"/>
              </a:ext>
            </a:extLst>
          </p:cNvPr>
          <p:cNvSpPr txBox="1"/>
          <p:nvPr/>
        </p:nvSpPr>
        <p:spPr bwMode="auto">
          <a:xfrm>
            <a:off x="1216209" y="4299946"/>
            <a:ext cx="2533236" cy="11784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700" b="1" dirty="0"/>
              <a:t>熟悉基础</a:t>
            </a:r>
            <a:r>
              <a:rPr lang="en-US" altLang="zh-CN" sz="1700" b="1" dirty="0"/>
              <a:t>SQL</a:t>
            </a:r>
            <a:r>
              <a:rPr lang="zh-CN" altLang="en-US" sz="1700" b="1" dirty="0"/>
              <a:t>指令、数据库备份及还原，以及</a:t>
            </a:r>
            <a:r>
              <a:rPr lang="en-US" altLang="zh-CN" sz="1700" b="1" dirty="0"/>
              <a:t>PROFILER</a:t>
            </a:r>
            <a:r>
              <a:rPr lang="zh-CN" altLang="en-US" sz="1700" b="1" dirty="0"/>
              <a:t>的运用且部分问题可独立排查。</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159933" y="4840817"/>
            <a:ext cx="7846484" cy="232833"/>
          </a:xfrm>
          <a:prstGeom prst="parallelogram">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4" name="TextBox 7"/>
          <p:cNvSpPr txBox="1">
            <a:spLocks noChangeArrowheads="1"/>
          </p:cNvSpPr>
          <p:nvPr/>
        </p:nvSpPr>
        <p:spPr bwMode="auto">
          <a:xfrm>
            <a:off x="1388533" y="2046818"/>
            <a:ext cx="993563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章节一  </a:t>
            </a:r>
            <a:endParaRPr kumimoji="0" lang="en-US"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如何让企业赢在数字价值</a:t>
            </a:r>
          </a:p>
        </p:txBody>
      </p:sp>
      <p:pic>
        <p:nvPicPr>
          <p:cNvPr id="12292" name="图片 4"/>
          <p:cNvPicPr>
            <a:picLocks noChangeAspect="1"/>
          </p:cNvPicPr>
          <p:nvPr/>
        </p:nvPicPr>
        <p:blipFill>
          <a:blip r:embed="rId2"/>
          <a:srcRect l="39320" t="17674"/>
          <a:stretch>
            <a:fillRect/>
          </a:stretch>
        </p:blipFill>
        <p:spPr>
          <a:xfrm>
            <a:off x="6781800" y="1623484"/>
            <a:ext cx="5664200" cy="5122333"/>
          </a:xfrm>
          <a:prstGeom prst="rect">
            <a:avLst/>
          </a:prstGeom>
          <a:noFill/>
          <a:ln w="9525">
            <a:noFill/>
          </a:ln>
        </p:spPr>
      </p:pic>
      <p:sp>
        <p:nvSpPr>
          <p:cNvPr id="6" name="Rectangle 17"/>
          <p:cNvSpPr/>
          <p:nvPr/>
        </p:nvSpPr>
        <p:spPr>
          <a:xfrm>
            <a:off x="1159933" y="2542117"/>
            <a:ext cx="6261100" cy="1076325"/>
          </a:xfrm>
          <a:prstGeom prst="rect">
            <a:avLst/>
          </a:prstGeom>
          <a:noFill/>
          <a:ln w="9525">
            <a:noFill/>
          </a:ln>
        </p:spPr>
        <p:txBody>
          <a:bodyPr>
            <a:spAutoFit/>
          </a:bodyPr>
          <a:lstStyle/>
          <a:p>
            <a:r>
              <a:rPr lang="en-US" altLang="zh-CN" sz="6400" dirty="0">
                <a:solidFill>
                  <a:srgbClr val="C82022"/>
                </a:solidFill>
                <a:latin typeface="汉仪晓波折纸体简"/>
                <a:ea typeface="汉仪晓波折纸体简"/>
              </a:rPr>
              <a:t>PART THR</a:t>
            </a:r>
            <a:endParaRPr lang="en-US" altLang="zh-CN" sz="4265" dirty="0">
              <a:solidFill>
                <a:srgbClr val="C82022"/>
              </a:solidFill>
              <a:latin typeface="汉仪晓波折纸体简"/>
              <a:ea typeface="汉仪晓波折纸体简"/>
            </a:endParaRPr>
          </a:p>
        </p:txBody>
      </p:sp>
      <p:sp>
        <p:nvSpPr>
          <p:cNvPr id="7" name="矩形 2"/>
          <p:cNvSpPr>
            <a:spLocks noChangeArrowheads="1"/>
          </p:cNvSpPr>
          <p:nvPr/>
        </p:nvSpPr>
        <p:spPr bwMode="auto">
          <a:xfrm>
            <a:off x="1159933" y="3943351"/>
            <a:ext cx="6159500" cy="74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265" b="1" dirty="0">
                <a:latin typeface="Arial" panose="020B0604020202020204" pitchFamily="34" charset="0"/>
                <a:ea typeface="微软雅黑" panose="020B0503020204020204" pitchFamily="34" charset="-122"/>
                <a:sym typeface="+mn-lt"/>
              </a:rPr>
              <a:t>总结思考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p:nvPr>
            <p:custDataLst>
              <p:tags r:id="rId1"/>
            </p:custDataLst>
            <p:extLst>
              <p:ext uri="{D42A27DB-BD31-4B8C-83A1-F6EECF244321}">
                <p14:modId xmlns:p14="http://schemas.microsoft.com/office/powerpoint/2010/main" val="386181848"/>
              </p:ext>
            </p:extLst>
          </p:nvPr>
        </p:nvGraphicFramePr>
        <p:xfrm>
          <a:off x="137160" y="1763395"/>
          <a:ext cx="11864975" cy="4884420"/>
        </p:xfrm>
        <a:graphic>
          <a:graphicData uri="http://schemas.openxmlformats.org/drawingml/2006/table">
            <a:tbl>
              <a:tblPr firstRow="1" bandRow="1">
                <a:tableStyleId>{5C22544A-7EE6-4342-B048-85BDC9FD1C3A}</a:tableStyleId>
              </a:tblPr>
              <a:tblGrid>
                <a:gridCol w="1589003">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4933082">
                  <a:extLst>
                    <a:ext uri="{9D8B030D-6E8A-4147-A177-3AD203B41FA5}">
                      <a16:colId xmlns:a16="http://schemas.microsoft.com/office/drawing/2014/main" val="20002"/>
                    </a:ext>
                  </a:extLst>
                </a:gridCol>
                <a:gridCol w="2142490">
                  <a:extLst>
                    <a:ext uri="{9D8B030D-6E8A-4147-A177-3AD203B41FA5}">
                      <a16:colId xmlns:a16="http://schemas.microsoft.com/office/drawing/2014/main" val="20003"/>
                    </a:ext>
                  </a:extLst>
                </a:gridCol>
              </a:tblGrid>
              <a:tr h="457200">
                <a:tc>
                  <a:txBody>
                    <a:bodyPr/>
                    <a:lstStyle/>
                    <a:p>
                      <a:pPr algn="ctr">
                        <a:lnSpc>
                          <a:spcPct val="100000"/>
                        </a:lnSpc>
                        <a:buNone/>
                      </a:pPr>
                      <a:r>
                        <a:rPr lang="zh-CN" altLang="en-US" sz="2400"/>
                        <a:t>能力要求</a:t>
                      </a:r>
                    </a:p>
                  </a:txBody>
                  <a:tcPr anchor="ctr"/>
                </a:tc>
                <a:tc>
                  <a:txBody>
                    <a:bodyPr/>
                    <a:lstStyle/>
                    <a:p>
                      <a:pPr algn="ctr">
                        <a:lnSpc>
                          <a:spcPct val="100000"/>
                        </a:lnSpc>
                        <a:buNone/>
                      </a:pPr>
                      <a:r>
                        <a:rPr lang="zh-CN" altLang="en-US" sz="2400"/>
                        <a:t>具体内容</a:t>
                      </a:r>
                    </a:p>
                  </a:txBody>
                  <a:tcPr anchor="ctr"/>
                </a:tc>
                <a:tc>
                  <a:txBody>
                    <a:bodyPr/>
                    <a:lstStyle/>
                    <a:p>
                      <a:pPr algn="ctr">
                        <a:lnSpc>
                          <a:spcPct val="100000"/>
                        </a:lnSpc>
                        <a:buNone/>
                      </a:pPr>
                      <a:r>
                        <a:rPr lang="zh-CN" altLang="en-US" sz="2400"/>
                        <a:t>个人理解</a:t>
                      </a:r>
                    </a:p>
                  </a:txBody>
                  <a:tcPr anchor="ctr"/>
                </a:tc>
                <a:tc>
                  <a:txBody>
                    <a:bodyPr/>
                    <a:lstStyle/>
                    <a:p>
                      <a:pPr algn="ctr">
                        <a:lnSpc>
                          <a:spcPct val="100000"/>
                        </a:lnSpc>
                        <a:buNone/>
                      </a:pPr>
                      <a:r>
                        <a:rPr lang="zh-CN" altLang="en-US" sz="2400"/>
                        <a:t>达标情况</a:t>
                      </a:r>
                    </a:p>
                  </a:txBody>
                  <a:tcPr anchor="ctr"/>
                </a:tc>
                <a:extLst>
                  <a:ext uri="{0D108BD9-81ED-4DB2-BD59-A6C34878D82A}">
                    <a16:rowId xmlns:a16="http://schemas.microsoft.com/office/drawing/2014/main" val="10000"/>
                  </a:ext>
                </a:extLst>
              </a:tr>
              <a:tr h="640080">
                <a:tc>
                  <a:txBody>
                    <a:bodyPr/>
                    <a:lstStyle/>
                    <a:p>
                      <a:pPr algn="ctr">
                        <a:buNone/>
                      </a:pPr>
                      <a:r>
                        <a:rPr lang="zh-CN" altLang="en-US" sz="1800" dirty="0">
                          <a:latin typeface="微软雅黑" panose="020B0503020204020204" pitchFamily="34" charset="-122"/>
                          <a:ea typeface="微软雅黑" panose="020B0503020204020204" pitchFamily="34" charset="-122"/>
                          <a:sym typeface="+mn-ea"/>
                        </a:rPr>
                        <a:t>需求管理</a:t>
                      </a:r>
                      <a:endParaRPr lang="zh-CN" altLang="en-US" dirty="0"/>
                    </a:p>
                  </a:txBody>
                  <a:tcPr anchor="ctr"/>
                </a:tc>
                <a:tc>
                  <a:txBody>
                    <a:bodyPr/>
                    <a:lstStyle/>
                    <a:p>
                      <a:pPr algn="l">
                        <a:buNone/>
                      </a:pPr>
                      <a:r>
                        <a:rPr lang="zh-CN" altLang="en-US" sz="1800" dirty="0">
                          <a:solidFill>
                            <a:srgbClr val="000000"/>
                          </a:solidFill>
                          <a:latin typeface="微软雅黑" panose="020B0503020204020204" pitchFamily="34" charset="-122"/>
                          <a:ea typeface="微软雅黑" panose="020B0503020204020204" pitchFamily="34" charset="-122"/>
                          <a:sym typeface="+mn-ea"/>
                        </a:rPr>
                        <a:t>搜集信息</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厘清需求</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确立目标</a:t>
                      </a:r>
                      <a:endParaRPr lang="zh-CN" altLang="en-US" dirty="0"/>
                    </a:p>
                  </a:txBody>
                  <a:tcPr anchor="ctr"/>
                </a:tc>
                <a:tc>
                  <a:txBody>
                    <a:bodyPr/>
                    <a:lstStyle/>
                    <a:p>
                      <a:pPr algn="l">
                        <a:buClrTx/>
                        <a:buSzTx/>
                        <a:buFontTx/>
                        <a:buNone/>
                      </a:pPr>
                      <a:r>
                        <a:rPr lang="zh-CN" altLang="en-US" dirty="0">
                          <a:solidFill>
                            <a:srgbClr val="000000"/>
                          </a:solidFill>
                          <a:latin typeface="微软雅黑" panose="020B0503020204020204" pitchFamily="34" charset="-122"/>
                          <a:ea typeface="微软雅黑" panose="020B0503020204020204" pitchFamily="34" charset="-122"/>
                        </a:rPr>
                        <a:t>了解客户的真正需求 、分析客户现状，提供方案，与客户和</a:t>
                      </a:r>
                      <a:r>
                        <a:rPr lang="en-US" altLang="zh-CN" dirty="0">
                          <a:solidFill>
                            <a:srgbClr val="000000"/>
                          </a:solidFill>
                          <a:latin typeface="微软雅黑" panose="020B0503020204020204" pitchFamily="34" charset="-122"/>
                          <a:ea typeface="微软雅黑" panose="020B0503020204020204" pitchFamily="34" charset="-122"/>
                        </a:rPr>
                        <a:t>SA</a:t>
                      </a:r>
                      <a:r>
                        <a:rPr lang="zh-CN" altLang="en-US" dirty="0">
                          <a:solidFill>
                            <a:srgbClr val="000000"/>
                          </a:solidFill>
                          <a:latin typeface="微软雅黑" panose="020B0503020204020204" pitchFamily="34" charset="-122"/>
                          <a:ea typeface="微软雅黑" panose="020B0503020204020204" pitchFamily="34" charset="-122"/>
                        </a:rPr>
                        <a:t>确认方案可行性</a:t>
                      </a:r>
                    </a:p>
                  </a:txBody>
                  <a:tcPr/>
                </a:tc>
                <a:tc>
                  <a:txBody>
                    <a:bodyPr/>
                    <a:lstStyle/>
                    <a:p>
                      <a:pPr algn="ctr">
                        <a:buNone/>
                      </a:pPr>
                      <a:r>
                        <a:rPr lang="en-US" altLang="zh-CN"/>
                        <a:t>80%</a:t>
                      </a:r>
                    </a:p>
                  </a:txBody>
                  <a:tcPr anchor="ctr"/>
                </a:tc>
                <a:extLst>
                  <a:ext uri="{0D108BD9-81ED-4DB2-BD59-A6C34878D82A}">
                    <a16:rowId xmlns:a16="http://schemas.microsoft.com/office/drawing/2014/main" val="10001"/>
                  </a:ext>
                </a:extLst>
              </a:tr>
              <a:tr h="914400">
                <a:tc>
                  <a:txBody>
                    <a:bodyPr/>
                    <a:lstStyle/>
                    <a:p>
                      <a:pPr algn="ctr">
                        <a:buNone/>
                      </a:pPr>
                      <a:r>
                        <a:rPr lang="zh-CN" altLang="en-US" sz="1800" dirty="0">
                          <a:solidFill>
                            <a:srgbClr val="000000"/>
                          </a:solidFill>
                          <a:latin typeface="微软雅黑" panose="020B0503020204020204" pitchFamily="34" charset="-122"/>
                          <a:ea typeface="微软雅黑" panose="020B0503020204020204" pitchFamily="34" charset="-122"/>
                          <a:sym typeface="+mn-ea"/>
                        </a:rPr>
                        <a:t>项目推进方法</a:t>
                      </a:r>
                      <a:endParaRPr lang="zh-CN" altLang="en-US" dirty="0"/>
                    </a:p>
                  </a:txBody>
                  <a:tcPr anchor="ctr"/>
                </a:tc>
                <a:tc>
                  <a:txBody>
                    <a:bodyPr/>
                    <a:lstStyle/>
                    <a:p>
                      <a:pPr algn="l">
                        <a:buNone/>
                      </a:pPr>
                      <a:r>
                        <a:rPr lang="zh-CN" altLang="en-US" sz="1800" dirty="0">
                          <a:solidFill>
                            <a:srgbClr val="000000"/>
                          </a:solidFill>
                          <a:latin typeface="微软雅黑" panose="020B0503020204020204" pitchFamily="34" charset="-122"/>
                          <a:ea typeface="微软雅黑" panose="020B0503020204020204" pitchFamily="34" charset="-122"/>
                          <a:sym typeface="+mn-ea"/>
                        </a:rPr>
                        <a:t>计划里程</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循序推进</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高效达标</a:t>
                      </a:r>
                      <a:endParaRPr lang="zh-CN" altLang="en-US" dirty="0"/>
                    </a:p>
                  </a:txBody>
                  <a:tcPr anchor="ctr"/>
                </a:tc>
                <a:tc>
                  <a:txBody>
                    <a:bodyPr/>
                    <a:lstStyle/>
                    <a:p>
                      <a:pPr algn="l">
                        <a:buClrTx/>
                        <a:buSzTx/>
                        <a:buFontTx/>
                        <a:buNone/>
                      </a:pPr>
                      <a:r>
                        <a:rPr lang="zh-CN" altLang="en-US" dirty="0">
                          <a:solidFill>
                            <a:srgbClr val="000000"/>
                          </a:solidFill>
                          <a:latin typeface="微软雅黑" panose="020B0503020204020204" pitchFamily="34" charset="-122"/>
                          <a:ea typeface="微软雅黑" panose="020B0503020204020204" pitchFamily="34" charset="-122"/>
                        </a:rPr>
                        <a:t>问题初期需确认问题点及问题原因、与</a:t>
                      </a:r>
                      <a:r>
                        <a:rPr lang="en-US" altLang="zh-CN" dirty="0">
                          <a:solidFill>
                            <a:srgbClr val="000000"/>
                          </a:solidFill>
                          <a:latin typeface="微软雅黑" panose="020B0503020204020204" pitchFamily="34" charset="-122"/>
                          <a:ea typeface="微软雅黑" panose="020B0503020204020204" pitchFamily="34" charset="-122"/>
                        </a:rPr>
                        <a:t>SA</a:t>
                      </a:r>
                      <a:r>
                        <a:rPr lang="zh-CN" altLang="en-US" dirty="0">
                          <a:solidFill>
                            <a:srgbClr val="000000"/>
                          </a:solidFill>
                          <a:latin typeface="微软雅黑" panose="020B0503020204020204" pitchFamily="34" charset="-122"/>
                          <a:ea typeface="微软雅黑" panose="020B0503020204020204" pitchFamily="34" charset="-122"/>
                        </a:rPr>
                        <a:t>沟通修改方案后整理确认方案、修改规格确认后提交</a:t>
                      </a:r>
                      <a:r>
                        <a:rPr lang="en-US" altLang="zh-CN" dirty="0">
                          <a:solidFill>
                            <a:srgbClr val="000000"/>
                          </a:solidFill>
                          <a:latin typeface="微软雅黑" panose="020B0503020204020204" pitchFamily="34" charset="-122"/>
                          <a:ea typeface="微软雅黑" panose="020B0503020204020204" pitchFamily="34" charset="-122"/>
                        </a:rPr>
                        <a:t>PR</a:t>
                      </a:r>
                      <a:r>
                        <a:rPr lang="zh-CN" altLang="en-US" dirty="0">
                          <a:solidFill>
                            <a:srgbClr val="000000"/>
                          </a:solidFill>
                          <a:latin typeface="微软雅黑" panose="020B0503020204020204" pitchFamily="34" charset="-122"/>
                          <a:ea typeface="微软雅黑" panose="020B0503020204020204" pitchFamily="34" charset="-122"/>
                        </a:rPr>
                        <a:t>修改程序、测试程序前整理待测问题</a:t>
                      </a:r>
                      <a:endParaRPr lang="zh-CN" dirty="0">
                        <a:solidFill>
                          <a:srgbClr val="000000"/>
                        </a:solidFill>
                        <a:latin typeface="微软雅黑" panose="020B0503020204020204" pitchFamily="34" charset="-122"/>
                        <a:ea typeface="微软雅黑" panose="020B0503020204020204" pitchFamily="34" charset="-122"/>
                      </a:endParaRPr>
                    </a:p>
                  </a:txBody>
                  <a:tcPr/>
                </a:tc>
                <a:tc>
                  <a:txBody>
                    <a:bodyPr/>
                    <a:lstStyle/>
                    <a:p>
                      <a:pPr algn="ctr">
                        <a:buNone/>
                      </a:pPr>
                      <a:r>
                        <a:rPr lang="en-US" altLang="zh-CN" dirty="0"/>
                        <a:t>60%</a:t>
                      </a:r>
                    </a:p>
                  </a:txBody>
                  <a:tcPr anchor="ctr"/>
                </a:tc>
                <a:extLst>
                  <a:ext uri="{0D108BD9-81ED-4DB2-BD59-A6C34878D82A}">
                    <a16:rowId xmlns:a16="http://schemas.microsoft.com/office/drawing/2014/main" val="10002"/>
                  </a:ext>
                </a:extLst>
              </a:tr>
              <a:tr h="803275">
                <a:tc>
                  <a:txBody>
                    <a:bodyPr/>
                    <a:lstStyle/>
                    <a:p>
                      <a:pPr algn="ctr">
                        <a:buNone/>
                      </a:pPr>
                      <a:r>
                        <a:rPr lang="zh-CN" altLang="en-US" sz="1800" dirty="0">
                          <a:solidFill>
                            <a:srgbClr val="000000"/>
                          </a:solidFill>
                          <a:latin typeface="微软雅黑" panose="020B0503020204020204" pitchFamily="34" charset="-122"/>
                          <a:ea typeface="微软雅黑" panose="020B0503020204020204" pitchFamily="34" charset="-122"/>
                          <a:sym typeface="+mn-ea"/>
                        </a:rPr>
                        <a:t>跨组织协作</a:t>
                      </a:r>
                      <a:endParaRPr lang="zh-CN" altLang="en-US" dirty="0"/>
                    </a:p>
                  </a:txBody>
                  <a:tcPr anchor="ctr"/>
                </a:tc>
                <a:tc>
                  <a:txBody>
                    <a:bodyPr/>
                    <a:lstStyle/>
                    <a:p>
                      <a:pPr algn="l">
                        <a:buNone/>
                      </a:pPr>
                      <a:r>
                        <a:rPr lang="zh-CN" altLang="en-US" sz="1800" dirty="0">
                          <a:solidFill>
                            <a:srgbClr val="000000"/>
                          </a:solidFill>
                          <a:latin typeface="微软雅黑" panose="020B0503020204020204" pitchFamily="34" charset="-122"/>
                          <a:ea typeface="微软雅黑" panose="020B0503020204020204" pitchFamily="34" charset="-122"/>
                          <a:sym typeface="+mn-ea"/>
                        </a:rPr>
                        <a:t>精准传达</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有效倾听</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克服冲突</a:t>
                      </a:r>
                      <a:endParaRPr lang="zh-CN" altLang="en-US" dirty="0"/>
                    </a:p>
                  </a:txBody>
                  <a:tcPr anchor="ctr"/>
                </a:tc>
                <a:tc>
                  <a:txBody>
                    <a:bodyPr/>
                    <a:lstStyle/>
                    <a:p>
                      <a:pPr algn="l">
                        <a:buClrTx/>
                        <a:buSzTx/>
                        <a:buFontTx/>
                        <a:buNone/>
                      </a:pPr>
                      <a:r>
                        <a:rPr lang="zh-CN" altLang="en-US" dirty="0">
                          <a:solidFill>
                            <a:srgbClr val="000000"/>
                          </a:solidFill>
                          <a:latin typeface="微软雅黑" panose="020B0503020204020204" pitchFamily="34" charset="-122"/>
                          <a:ea typeface="微软雅黑" panose="020B0503020204020204" pitchFamily="34" charset="-122"/>
                        </a:rPr>
                        <a:t>通过客服和顾问明确客户问题点，确认问题后与</a:t>
                      </a:r>
                      <a:r>
                        <a:rPr lang="en-US" altLang="zh-CN" dirty="0">
                          <a:solidFill>
                            <a:srgbClr val="000000"/>
                          </a:solidFill>
                          <a:latin typeface="微软雅黑" panose="020B0503020204020204" pitchFamily="34" charset="-122"/>
                          <a:ea typeface="微软雅黑" panose="020B0503020204020204" pitchFamily="34" charset="-122"/>
                        </a:rPr>
                        <a:t>SA</a:t>
                      </a:r>
                      <a:r>
                        <a:rPr lang="zh-CN" altLang="en-US" dirty="0">
                          <a:solidFill>
                            <a:srgbClr val="000000"/>
                          </a:solidFill>
                          <a:latin typeface="微软雅黑" panose="020B0503020204020204" pitchFamily="34" charset="-122"/>
                          <a:ea typeface="微软雅黑" panose="020B0503020204020204" pitchFamily="34" charset="-122"/>
                        </a:rPr>
                        <a:t>沟通调整方案，将修改方案明确后告知</a:t>
                      </a:r>
                      <a:r>
                        <a:rPr lang="en-US" altLang="zh-CN" dirty="0">
                          <a:solidFill>
                            <a:srgbClr val="000000"/>
                          </a:solidFill>
                          <a:latin typeface="微软雅黑" panose="020B0503020204020204" pitchFamily="34" charset="-122"/>
                          <a:ea typeface="微软雅黑" panose="020B0503020204020204" pitchFamily="34" charset="-122"/>
                        </a:rPr>
                        <a:t>PR</a:t>
                      </a:r>
                      <a:r>
                        <a:rPr lang="zh-CN" altLang="en-US" dirty="0">
                          <a:solidFill>
                            <a:srgbClr val="000000"/>
                          </a:solidFill>
                          <a:latin typeface="微软雅黑" panose="020B0503020204020204" pitchFamily="34" charset="-122"/>
                          <a:ea typeface="微软雅黑" panose="020B0503020204020204" pitchFamily="34" charset="-122"/>
                        </a:rPr>
                        <a:t>如何调整程序</a:t>
                      </a:r>
                      <a:endParaRPr lang="zh-CN"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a:t>80%</a:t>
                      </a:r>
                    </a:p>
                  </a:txBody>
                  <a:tcPr anchor="ctr"/>
                </a:tc>
                <a:extLst>
                  <a:ext uri="{0D108BD9-81ED-4DB2-BD59-A6C34878D82A}">
                    <a16:rowId xmlns:a16="http://schemas.microsoft.com/office/drawing/2014/main" val="10003"/>
                  </a:ext>
                </a:extLst>
              </a:tr>
              <a:tr h="908892">
                <a:tc>
                  <a:txBody>
                    <a:bodyPr/>
                    <a:lstStyle/>
                    <a:p>
                      <a:pPr algn="ctr">
                        <a:buNone/>
                      </a:pPr>
                      <a:r>
                        <a:rPr lang="zh-CN" altLang="en-US" sz="1800" dirty="0">
                          <a:latin typeface="微软雅黑" panose="020B0503020204020204" pitchFamily="34" charset="-122"/>
                          <a:ea typeface="微软雅黑" panose="020B0503020204020204" pitchFamily="34" charset="-122"/>
                          <a:sym typeface="+mn-ea"/>
                        </a:rPr>
                        <a:t>问题掌握</a:t>
                      </a:r>
                      <a:endParaRPr lang="zh-CN" altLang="en-US" dirty="0"/>
                    </a:p>
                  </a:txBody>
                  <a:tcPr anchor="ctr"/>
                </a:tc>
                <a:tc>
                  <a:txBody>
                    <a:bodyPr/>
                    <a:lstStyle/>
                    <a:p>
                      <a:pPr algn="l">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sym typeface="+mn-ea"/>
                        </a:rPr>
                        <a:t>解构问题</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确立关键</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归结不足</a:t>
                      </a:r>
                      <a:endParaRPr lang="zh-CN"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l">
                        <a:buClrTx/>
                        <a:buSzTx/>
                        <a:buFontTx/>
                        <a:buNone/>
                      </a:pPr>
                      <a:r>
                        <a:rPr lang="zh-CN" altLang="en-US" dirty="0">
                          <a:solidFill>
                            <a:srgbClr val="000000"/>
                          </a:solidFill>
                          <a:latin typeface="微软雅黑" panose="020B0503020204020204" pitchFamily="34" charset="-122"/>
                          <a:ea typeface="微软雅黑" panose="020B0503020204020204" pitchFamily="34" charset="-122"/>
                        </a:rPr>
                        <a:t>遇到成本计算等问题，批次执行过程中涉及大量临时表，可通过计算公式罗列可能出现问题的相关数据，而不是每次都需要跟踪临时表</a:t>
                      </a:r>
                      <a:endParaRPr lang="zh-CN" dirty="0">
                        <a:solidFill>
                          <a:srgbClr val="000000"/>
                        </a:solidFill>
                        <a:latin typeface="微软雅黑" panose="020B0503020204020204" pitchFamily="34" charset="-122"/>
                        <a:ea typeface="微软雅黑" panose="020B0503020204020204" pitchFamily="34" charset="-122"/>
                      </a:endParaRPr>
                    </a:p>
                  </a:txBody>
                  <a:tcPr/>
                </a:tc>
                <a:tc>
                  <a:txBody>
                    <a:bodyPr/>
                    <a:lstStyle/>
                    <a:p>
                      <a:pPr algn="ctr">
                        <a:buNone/>
                      </a:pPr>
                      <a:r>
                        <a:rPr lang="en-US" altLang="zh-CN" dirty="0"/>
                        <a:t>70%</a:t>
                      </a:r>
                    </a:p>
                  </a:txBody>
                  <a:tcPr anchor="ctr"/>
                </a:tc>
                <a:extLst>
                  <a:ext uri="{0D108BD9-81ED-4DB2-BD59-A6C34878D82A}">
                    <a16:rowId xmlns:a16="http://schemas.microsoft.com/office/drawing/2014/main" val="10004"/>
                  </a:ext>
                </a:extLst>
              </a:tr>
              <a:tr h="1043940">
                <a:tc>
                  <a:txBody>
                    <a:bodyPr/>
                    <a:lstStyle/>
                    <a:p>
                      <a:pPr algn="ctr">
                        <a:buNone/>
                      </a:pPr>
                      <a:r>
                        <a:rPr lang="zh-CN" altLang="en-US" sz="1800">
                          <a:latin typeface="微软雅黑" panose="020B0503020204020204" pitchFamily="34" charset="-122"/>
                          <a:ea typeface="微软雅黑" panose="020B0503020204020204" pitchFamily="34" charset="-122"/>
                          <a:sym typeface="+mn-ea"/>
                        </a:rPr>
                        <a:t>方法改善</a:t>
                      </a:r>
                      <a:endParaRPr lang="zh-CN" altLang="en-US" dirty="0"/>
                    </a:p>
                  </a:txBody>
                  <a:tcPr anchor="ctr"/>
                </a:tc>
                <a:tc>
                  <a:txBody>
                    <a:bodyPr/>
                    <a:lstStyle/>
                    <a:p>
                      <a:pPr algn="l">
                        <a:buNone/>
                      </a:pPr>
                      <a:r>
                        <a:rPr lang="zh-CN" altLang="en-US" sz="1800" dirty="0">
                          <a:solidFill>
                            <a:srgbClr val="000000"/>
                          </a:solidFill>
                          <a:latin typeface="微软雅黑" panose="020B0503020204020204" pitchFamily="34" charset="-122"/>
                          <a:ea typeface="微软雅黑" panose="020B0503020204020204" pitchFamily="34" charset="-122"/>
                          <a:sym typeface="+mn-ea"/>
                        </a:rPr>
                        <a:t>对症下药</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步骤清晰</a:t>
                      </a:r>
                      <a:r>
                        <a:rPr lang="en-US" altLang="zh-CN" sz="1800" dirty="0">
                          <a:solidFill>
                            <a:srgbClr val="000000"/>
                          </a:solidFill>
                          <a:latin typeface="微软雅黑" panose="020B0503020204020204" pitchFamily="34" charset="-122"/>
                          <a:ea typeface="微软雅黑" panose="020B0503020204020204" pitchFamily="34" charset="-122"/>
                          <a:sym typeface="+mn-ea"/>
                        </a:rPr>
                        <a:t>/</a:t>
                      </a:r>
                      <a:r>
                        <a:rPr lang="zh-CN" altLang="en-US" sz="1800" dirty="0">
                          <a:solidFill>
                            <a:srgbClr val="000000"/>
                          </a:solidFill>
                          <a:latin typeface="微软雅黑" panose="020B0503020204020204" pitchFamily="34" charset="-122"/>
                          <a:ea typeface="微软雅黑" panose="020B0503020204020204" pitchFamily="34" charset="-122"/>
                          <a:sym typeface="+mn-ea"/>
                        </a:rPr>
                        <a:t>落实执行</a:t>
                      </a:r>
                      <a:endParaRPr lang="zh-CN" altLang="en-US" dirty="0"/>
                    </a:p>
                  </a:txBody>
                  <a:tcPr anchor="ctr"/>
                </a:tc>
                <a:tc>
                  <a:txBody>
                    <a:bodyPr/>
                    <a:lstStyle/>
                    <a:p>
                      <a:pPr algn="l">
                        <a:buClrTx/>
                        <a:buSzTx/>
                        <a:buFontTx/>
                        <a:buNone/>
                      </a:pPr>
                      <a:r>
                        <a:rPr lang="zh-CN" altLang="en-US" dirty="0">
                          <a:solidFill>
                            <a:srgbClr val="000000"/>
                          </a:solidFill>
                          <a:latin typeface="微软雅黑" panose="020B0503020204020204" pitchFamily="34" charset="-122"/>
                          <a:ea typeface="微软雅黑" panose="020B0503020204020204" pitchFamily="34" charset="-122"/>
                        </a:rPr>
                        <a:t>将问题点、客户需求、修改方案、测试方案整理成文档的形式，方便问题排查、沟通说明、修改测试以及后续相关问题的回顾整理</a:t>
                      </a:r>
                      <a:endParaRPr lang="zh-CN" dirty="0">
                        <a:solidFill>
                          <a:srgbClr val="000000"/>
                        </a:solidFill>
                        <a:latin typeface="微软雅黑" panose="020B0503020204020204" pitchFamily="34" charset="-122"/>
                        <a:ea typeface="微软雅黑" panose="020B0503020204020204" pitchFamily="34" charset="-122"/>
                      </a:endParaRPr>
                    </a:p>
                  </a:txBody>
                  <a:tcPr/>
                </a:tc>
                <a:tc>
                  <a:txBody>
                    <a:bodyPr/>
                    <a:lstStyle/>
                    <a:p>
                      <a:pPr algn="ctr">
                        <a:buNone/>
                      </a:pPr>
                      <a:r>
                        <a:rPr lang="en-US" altLang="zh-CN" dirty="0"/>
                        <a:t>70%</a:t>
                      </a:r>
                    </a:p>
                  </a:txBody>
                  <a:tcPr anchor="ctr"/>
                </a:tc>
                <a:extLst>
                  <a:ext uri="{0D108BD9-81ED-4DB2-BD59-A6C34878D82A}">
                    <a16:rowId xmlns:a16="http://schemas.microsoft.com/office/drawing/2014/main" val="10005"/>
                  </a:ext>
                </a:extLst>
              </a:tr>
            </a:tbl>
          </a:graphicData>
        </a:graphic>
      </p:graphicFrame>
      <p:sp>
        <p:nvSpPr>
          <p:cNvPr id="4" name="TextBox 1"/>
          <p:cNvSpPr txBox="1"/>
          <p:nvPr/>
        </p:nvSpPr>
        <p:spPr>
          <a:xfrm>
            <a:off x="534035" y="403860"/>
            <a:ext cx="10321290" cy="1289905"/>
          </a:xfrm>
          <a:prstGeom prst="rect">
            <a:avLst/>
          </a:prstGeom>
          <a:noFill/>
        </p:spPr>
        <p:txBody>
          <a:bodyPr wrap="square" rtlCol="0">
            <a:spAutoFit/>
          </a:bodyPr>
          <a:lstStyle/>
          <a:p>
            <a:pPr indent="0">
              <a:lnSpc>
                <a:spcPct val="150000"/>
              </a:lnSpc>
            </a:pPr>
            <a:r>
              <a:rPr lang="en-US" altLang="zh-CN" dirty="0"/>
              <a:t>	    </a:t>
            </a:r>
            <a:r>
              <a:rPr lang="zh-CN" altLang="en-US" dirty="0">
                <a:latin typeface="微软雅黑" panose="020B0503020204020204" pitchFamily="34" charset="-122"/>
                <a:ea typeface="微软雅黑" panose="020B0503020204020204" pitchFamily="34" charset="-122"/>
              </a:rPr>
              <a:t>平时的工作职责是负责协助客服、顾问解决客户遇到的疑难问题，以及外部</a:t>
            </a:r>
            <a:r>
              <a:rPr lang="en-US" altLang="zh-CN" dirty="0">
                <a:latin typeface="微软雅黑" panose="020B0503020204020204" pitchFamily="34" charset="-122"/>
                <a:ea typeface="微软雅黑" panose="020B0503020204020204" pitchFamily="34" charset="-122"/>
              </a:rPr>
              <a:t>BUG</a:t>
            </a:r>
            <a:r>
              <a:rPr lang="zh-CN" altLang="en-US" dirty="0">
                <a:latin typeface="微软雅黑" panose="020B0503020204020204" pitchFamily="34" charset="-122"/>
                <a:ea typeface="微软雅黑" panose="020B0503020204020204" pitchFamily="34" charset="-122"/>
              </a:rPr>
              <a:t>。在工作的过程中，</a:t>
            </a:r>
            <a:r>
              <a:rPr lang="zh-CN" altLang="en-US" dirty="0">
                <a:latin typeface="微软雅黑" panose="020B0503020204020204" pitchFamily="34" charset="-122"/>
                <a:ea typeface="微软雅黑" panose="020B0503020204020204" pitchFamily="34" charset="-122"/>
                <a:sym typeface="+mn-ea"/>
              </a:rPr>
              <a:t> 初级顾问更多的是像</a:t>
            </a:r>
            <a:r>
              <a:rPr lang="en-US" altLang="zh-CN" dirty="0">
                <a:latin typeface="微软雅黑" panose="020B0503020204020204" pitchFamily="34" charset="-122"/>
                <a:ea typeface="微软雅黑" panose="020B0503020204020204" pitchFamily="34" charset="-122"/>
                <a:sym typeface="+mn-ea"/>
              </a:rPr>
              <a:t>SA</a:t>
            </a:r>
            <a:r>
              <a:rPr lang="zh-CN" altLang="en-US" dirty="0">
                <a:latin typeface="微软雅黑" panose="020B0503020204020204" pitchFamily="34" charset="-122"/>
                <a:ea typeface="微软雅黑" panose="020B0503020204020204" pitchFamily="34" charset="-122"/>
                <a:sym typeface="+mn-ea"/>
              </a:rPr>
              <a:t>咨询可行的方案与</a:t>
            </a:r>
            <a:r>
              <a:rPr lang="en-US" altLang="zh-CN" dirty="0">
                <a:latin typeface="微软雅黑" panose="020B0503020204020204" pitchFamily="34" charset="-122"/>
                <a:ea typeface="微软雅黑" panose="020B0503020204020204" pitchFamily="34" charset="-122"/>
                <a:sym typeface="+mn-ea"/>
              </a:rPr>
              <a:t>PR</a:t>
            </a:r>
            <a:r>
              <a:rPr lang="zh-CN" altLang="en-US" dirty="0">
                <a:latin typeface="微软雅黑" panose="020B0503020204020204" pitchFamily="34" charset="-122"/>
                <a:ea typeface="微软雅黑" panose="020B0503020204020204" pitchFamily="34" charset="-122"/>
                <a:sym typeface="+mn-ea"/>
              </a:rPr>
              <a:t>协作修改</a:t>
            </a:r>
            <a:r>
              <a:rPr lang="en-US" altLang="zh-CN" dirty="0">
                <a:latin typeface="微软雅黑" panose="020B0503020204020204" pitchFamily="34" charset="-122"/>
                <a:ea typeface="微软雅黑" panose="020B0503020204020204" pitchFamily="34" charset="-122"/>
                <a:sym typeface="+mn-ea"/>
              </a:rPr>
              <a:t>BUG</a:t>
            </a:r>
            <a:r>
              <a:rPr lang="zh-CN" altLang="en-US" dirty="0">
                <a:latin typeface="微软雅黑" panose="020B0503020204020204" pitchFamily="34" charset="-122"/>
                <a:ea typeface="微软雅黑" panose="020B0503020204020204" pitchFamily="34" charset="-122"/>
                <a:sym typeface="+mn-ea"/>
              </a:rPr>
              <a:t>并测试交付程序，形成良好的工作习惯。以下是中级顾问所需的核心能力以及达标情况。</a:t>
            </a:r>
          </a:p>
        </p:txBody>
      </p:sp>
      <p:pic>
        <p:nvPicPr>
          <p:cNvPr id="98" name="图片 18"/>
          <p:cNvPicPr>
            <a:picLocks noChangeAspect="1"/>
          </p:cNvPicPr>
          <p:nvPr/>
        </p:nvPicPr>
        <p:blipFill>
          <a:blip r:embed="rId3"/>
          <a:stretch>
            <a:fillRect/>
          </a:stretch>
        </p:blipFill>
        <p:spPr>
          <a:xfrm>
            <a:off x="10940406" y="502285"/>
            <a:ext cx="1187450" cy="95885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159933" y="4840817"/>
            <a:ext cx="7846484" cy="232833"/>
          </a:xfrm>
          <a:prstGeom prst="parallelogram">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4" name="TextBox 7"/>
          <p:cNvSpPr txBox="1">
            <a:spLocks noChangeArrowheads="1"/>
          </p:cNvSpPr>
          <p:nvPr/>
        </p:nvSpPr>
        <p:spPr bwMode="auto">
          <a:xfrm>
            <a:off x="1388533" y="2046818"/>
            <a:ext cx="993563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章节一  </a:t>
            </a:r>
            <a:endParaRPr kumimoji="0" lang="en-US"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如何让企业赢在数字价值</a:t>
            </a:r>
          </a:p>
        </p:txBody>
      </p:sp>
      <p:pic>
        <p:nvPicPr>
          <p:cNvPr id="12292" name="图片 4"/>
          <p:cNvPicPr>
            <a:picLocks noChangeAspect="1"/>
          </p:cNvPicPr>
          <p:nvPr/>
        </p:nvPicPr>
        <p:blipFill>
          <a:blip r:embed="rId2"/>
          <a:srcRect l="39320" t="17674"/>
          <a:stretch>
            <a:fillRect/>
          </a:stretch>
        </p:blipFill>
        <p:spPr>
          <a:xfrm>
            <a:off x="6781800" y="1623484"/>
            <a:ext cx="5664200" cy="5122333"/>
          </a:xfrm>
          <a:prstGeom prst="rect">
            <a:avLst/>
          </a:prstGeom>
          <a:noFill/>
          <a:ln w="9525">
            <a:noFill/>
          </a:ln>
        </p:spPr>
      </p:pic>
      <p:sp>
        <p:nvSpPr>
          <p:cNvPr id="6" name="Rectangle 17"/>
          <p:cNvSpPr/>
          <p:nvPr/>
        </p:nvSpPr>
        <p:spPr>
          <a:xfrm>
            <a:off x="1159933" y="2542117"/>
            <a:ext cx="6261100" cy="1076325"/>
          </a:xfrm>
          <a:prstGeom prst="rect">
            <a:avLst/>
          </a:prstGeom>
          <a:noFill/>
          <a:ln w="9525">
            <a:noFill/>
          </a:ln>
        </p:spPr>
        <p:txBody>
          <a:bodyPr>
            <a:spAutoFit/>
          </a:bodyPr>
          <a:lstStyle/>
          <a:p>
            <a:r>
              <a:rPr lang="en-US" altLang="zh-CN" sz="6400" dirty="0">
                <a:solidFill>
                  <a:srgbClr val="C82022"/>
                </a:solidFill>
                <a:latin typeface="汉仪晓波折纸体简"/>
                <a:ea typeface="汉仪晓波折纸体简"/>
              </a:rPr>
              <a:t>PART FOUR</a:t>
            </a:r>
            <a:endParaRPr lang="en-US" altLang="zh-CN" sz="4265" dirty="0">
              <a:solidFill>
                <a:srgbClr val="C82022"/>
              </a:solidFill>
              <a:latin typeface="汉仪晓波折纸体简"/>
              <a:ea typeface="汉仪晓波折纸体简"/>
            </a:endParaRPr>
          </a:p>
        </p:txBody>
      </p:sp>
      <p:sp>
        <p:nvSpPr>
          <p:cNvPr id="7" name="矩形 2"/>
          <p:cNvSpPr>
            <a:spLocks noChangeArrowheads="1"/>
          </p:cNvSpPr>
          <p:nvPr/>
        </p:nvSpPr>
        <p:spPr bwMode="auto">
          <a:xfrm>
            <a:off x="1159933" y="3943351"/>
            <a:ext cx="6159500" cy="74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265" b="1" dirty="0">
                <a:latin typeface="Arial" panose="020B0604020202020204" pitchFamily="34" charset="0"/>
                <a:ea typeface="微软雅黑" panose="020B0503020204020204" pitchFamily="34" charset="-122"/>
                <a:sym typeface="+mn-lt"/>
              </a:rPr>
              <a:t>附录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E22A8F-6CA1-8BCC-2CB7-1E1165002604}"/>
              </a:ext>
            </a:extLst>
          </p:cNvPr>
          <p:cNvPicPr>
            <a:picLocks noChangeAspect="1"/>
          </p:cNvPicPr>
          <p:nvPr/>
        </p:nvPicPr>
        <p:blipFill>
          <a:blip r:embed="rId2"/>
          <a:stretch>
            <a:fillRect/>
          </a:stretch>
        </p:blipFill>
        <p:spPr>
          <a:xfrm>
            <a:off x="841149" y="985219"/>
            <a:ext cx="10338406" cy="488756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圓桌 12"/>
          <p:cNvGraphicFramePr/>
          <p:nvPr/>
        </p:nvGraphicFramePr>
        <p:xfrm>
          <a:off x="369782" y="604097"/>
          <a:ext cx="11433175" cy="6109335"/>
        </p:xfrm>
        <a:graphic>
          <a:graphicData uri="http://schemas.openxmlformats.org/drawingml/2006/table">
            <a:tbl>
              <a:tblPr firstRow="1" bandRow="1">
                <a:tableStyleId>{5C22544A-7EE6-4342-B048-85BDC9FD1C3A}</a:tableStyleId>
              </a:tblPr>
              <a:tblGrid>
                <a:gridCol w="1089025">
                  <a:extLst>
                    <a:ext uri="{9D8B030D-6E8A-4147-A177-3AD203B41FA5}">
                      <a16:colId xmlns:a16="http://schemas.microsoft.com/office/drawing/2014/main" val="20000"/>
                    </a:ext>
                  </a:extLst>
                </a:gridCol>
                <a:gridCol w="655955">
                  <a:extLst>
                    <a:ext uri="{9D8B030D-6E8A-4147-A177-3AD203B41FA5}">
                      <a16:colId xmlns:a16="http://schemas.microsoft.com/office/drawing/2014/main" val="20001"/>
                    </a:ext>
                  </a:extLst>
                </a:gridCol>
                <a:gridCol w="6183630">
                  <a:extLst>
                    <a:ext uri="{9D8B030D-6E8A-4147-A177-3AD203B41FA5}">
                      <a16:colId xmlns:a16="http://schemas.microsoft.com/office/drawing/2014/main" val="20002"/>
                    </a:ext>
                  </a:extLst>
                </a:gridCol>
                <a:gridCol w="438150">
                  <a:extLst>
                    <a:ext uri="{9D8B030D-6E8A-4147-A177-3AD203B41FA5}">
                      <a16:colId xmlns:a16="http://schemas.microsoft.com/office/drawing/2014/main" val="20003"/>
                    </a:ext>
                  </a:extLst>
                </a:gridCol>
                <a:gridCol w="437515">
                  <a:extLst>
                    <a:ext uri="{9D8B030D-6E8A-4147-A177-3AD203B41FA5}">
                      <a16:colId xmlns:a16="http://schemas.microsoft.com/office/drawing/2014/main" val="20004"/>
                    </a:ext>
                  </a:extLst>
                </a:gridCol>
                <a:gridCol w="439420">
                  <a:extLst>
                    <a:ext uri="{9D8B030D-6E8A-4147-A177-3AD203B41FA5}">
                      <a16:colId xmlns:a16="http://schemas.microsoft.com/office/drawing/2014/main" val="20005"/>
                    </a:ext>
                  </a:extLst>
                </a:gridCol>
                <a:gridCol w="437515">
                  <a:extLst>
                    <a:ext uri="{9D8B030D-6E8A-4147-A177-3AD203B41FA5}">
                      <a16:colId xmlns:a16="http://schemas.microsoft.com/office/drawing/2014/main" val="20006"/>
                    </a:ext>
                  </a:extLst>
                </a:gridCol>
                <a:gridCol w="438150">
                  <a:extLst>
                    <a:ext uri="{9D8B030D-6E8A-4147-A177-3AD203B41FA5}">
                      <a16:colId xmlns:a16="http://schemas.microsoft.com/office/drawing/2014/main" val="20007"/>
                    </a:ext>
                  </a:extLst>
                </a:gridCol>
                <a:gridCol w="438150">
                  <a:extLst>
                    <a:ext uri="{9D8B030D-6E8A-4147-A177-3AD203B41FA5}">
                      <a16:colId xmlns:a16="http://schemas.microsoft.com/office/drawing/2014/main" val="20008"/>
                    </a:ext>
                  </a:extLst>
                </a:gridCol>
                <a:gridCol w="436880">
                  <a:extLst>
                    <a:ext uri="{9D8B030D-6E8A-4147-A177-3AD203B41FA5}">
                      <a16:colId xmlns:a16="http://schemas.microsoft.com/office/drawing/2014/main" val="20009"/>
                    </a:ext>
                  </a:extLst>
                </a:gridCol>
                <a:gridCol w="438785">
                  <a:extLst>
                    <a:ext uri="{9D8B030D-6E8A-4147-A177-3AD203B41FA5}">
                      <a16:colId xmlns:a16="http://schemas.microsoft.com/office/drawing/2014/main" val="20010"/>
                    </a:ext>
                  </a:extLst>
                </a:gridCol>
              </a:tblGrid>
              <a:tr h="220980">
                <a:tc rowSpan="2">
                  <a:txBody>
                    <a:bodyPr/>
                    <a:lstStyle/>
                    <a:p>
                      <a:pPr indent="0" algn="ctr">
                        <a:buNone/>
                      </a:pPr>
                      <a:r>
                        <a:rPr lang="zh-CN" sz="1200" b="1">
                          <a:solidFill>
                            <a:schemeClr val="bg1"/>
                          </a:solidFill>
                          <a:latin typeface="Arial" panose="020B0604020202020204" pitchFamily="34" charset="0"/>
                          <a:ea typeface="Microsoft YaHei UI" panose="020B0503020204020204" pitchFamily="34" charset="-122"/>
                        </a:rPr>
                        <a:t>能力项目</a:t>
                      </a:r>
                      <a:endParaRPr lang="zh-CN" altLang="en-US" sz="1200" b="1">
                        <a:solidFill>
                          <a:schemeClr val="bg1"/>
                        </a:solidFill>
                        <a:latin typeface="Arial" panose="020B0604020202020204" pitchFamily="34" charset="0"/>
                        <a:ea typeface="Microsoft YaHei UI" panose="020B0503020204020204" pitchFamily="34" charset="-122"/>
                      </a:endParaRPr>
                    </a:p>
                  </a:txBody>
                  <a:tcPr marL="16933" marR="16933" marT="16933" marB="60960" anchor="ctr">
                    <a:lnL w="19050" cap="flat" cmpd="sng">
                      <a:solidFill>
                        <a:srgbClr val="595959"/>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rowSpan="2">
                  <a:txBody>
                    <a:bodyPr/>
                    <a:lstStyle/>
                    <a:p>
                      <a:pPr indent="0" algn="ctr">
                        <a:buNone/>
                      </a:pPr>
                      <a:r>
                        <a:rPr lang="zh-CN" sz="1200" b="1">
                          <a:solidFill>
                            <a:schemeClr val="bg1"/>
                          </a:solidFill>
                          <a:latin typeface="Arial" panose="020B0604020202020204" pitchFamily="34" charset="0"/>
                          <a:ea typeface="Microsoft YaHei UI" panose="020B0503020204020204" pitchFamily="34" charset="-122"/>
                        </a:rPr>
                        <a:t>评估维度</a:t>
                      </a:r>
                      <a:endParaRPr lang="zh-CN" altLang="en-US" sz="1200" b="1">
                        <a:solidFill>
                          <a:schemeClr val="bg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rowSpan="2">
                  <a:txBody>
                    <a:bodyPr/>
                    <a:lstStyle/>
                    <a:p>
                      <a:pPr indent="0" algn="ctr">
                        <a:buNone/>
                      </a:pPr>
                      <a:r>
                        <a:rPr lang="zh-CN" sz="1200" b="1">
                          <a:solidFill>
                            <a:schemeClr val="bg1"/>
                          </a:solidFill>
                          <a:latin typeface="Arial" panose="020B0604020202020204" pitchFamily="34" charset="0"/>
                          <a:ea typeface="Microsoft YaHei UI" panose="020B0503020204020204" pitchFamily="34" charset="-122"/>
                        </a:rPr>
                        <a:t>关键行为事例</a:t>
                      </a:r>
                      <a:endParaRPr lang="zh-CN" altLang="en-US" sz="1200" b="1">
                        <a:solidFill>
                          <a:schemeClr val="bg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gridSpan="8">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各职级等级要求</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b">
                    <a:lnL w="6350" cap="flat" cmpd="sng">
                      <a:solidFill>
                        <a:srgbClr val="000000"/>
                      </a:solidFill>
                      <a:prstDash val="solid"/>
                      <a:headEnd type="none" w="med" len="med"/>
                      <a:tailEnd type="none" w="med" len="med"/>
                    </a:lnL>
                    <a:lnR w="6350" cap="flat" cmpd="sng">
                      <a:solidFill>
                        <a:srgbClr val="F2F2F2"/>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F2F2F2"/>
                      </a:solidFill>
                      <a:prstDash val="solid"/>
                      <a:headEnd type="none" w="med" len="med"/>
                      <a:tailEnd type="none" w="med" len="med"/>
                    </a:lnB>
                    <a:lnTlToBr>
                      <a:noFill/>
                    </a:lnTlToBr>
                    <a:lnBlToTr>
                      <a:noFill/>
                    </a:lnBlToTr>
                    <a:solidFill>
                      <a:srgbClr val="808080"/>
                    </a:solidFill>
                  </a:tcPr>
                </a:tc>
                <a:tc hMerge="1">
                  <a:txBody>
                    <a:bodyPr/>
                    <a:lstStyle/>
                    <a:p>
                      <a:endParaRPr lang="zh-CN"/>
                    </a:p>
                  </a:txBody>
                  <a:tcPr>
                    <a:lnT w="19050" cap="flat" cmpd="sng">
                      <a:solidFill>
                        <a:srgbClr val="595959"/>
                      </a:solidFill>
                      <a:prstDash val="solid"/>
                      <a:headEnd type="none" w="med" len="med"/>
                      <a:tailEnd type="none" w="med" len="med"/>
                    </a:lnT>
                    <a:lnB w="6350" cap="flat" cmpd="sng">
                      <a:solidFill>
                        <a:srgbClr val="F2F2F2"/>
                      </a:solidFill>
                      <a:prstDash val="solid"/>
                      <a:headEnd type="none" w="med" len="med"/>
                      <a:tailEnd type="none" w="med" len="med"/>
                    </a:lnB>
                  </a:tcPr>
                </a:tc>
                <a:tc hMerge="1">
                  <a:txBody>
                    <a:bodyPr/>
                    <a:lstStyle/>
                    <a:p>
                      <a:endParaRPr lang="zh-CN"/>
                    </a:p>
                  </a:txBody>
                  <a:tcPr>
                    <a:lnT w="19050" cap="flat" cmpd="sng">
                      <a:solidFill>
                        <a:srgbClr val="595959"/>
                      </a:solidFill>
                      <a:prstDash val="solid"/>
                      <a:headEnd type="none" w="med" len="med"/>
                      <a:tailEnd type="none" w="med" len="med"/>
                    </a:lnT>
                    <a:lnB w="6350" cap="flat" cmpd="sng">
                      <a:solidFill>
                        <a:srgbClr val="F2F2F2"/>
                      </a:solidFill>
                      <a:prstDash val="solid"/>
                      <a:headEnd type="none" w="med" len="med"/>
                      <a:tailEnd type="none" w="med" len="med"/>
                    </a:lnB>
                  </a:tcPr>
                </a:tc>
                <a:tc hMerge="1">
                  <a:txBody>
                    <a:bodyPr/>
                    <a:lstStyle/>
                    <a:p>
                      <a:endParaRPr lang="zh-CN"/>
                    </a:p>
                  </a:txBody>
                  <a:tcPr>
                    <a:lnT w="19050" cap="flat" cmpd="sng">
                      <a:solidFill>
                        <a:srgbClr val="595959"/>
                      </a:solidFill>
                      <a:prstDash val="solid"/>
                      <a:headEnd type="none" w="med" len="med"/>
                      <a:tailEnd type="none" w="med" len="med"/>
                    </a:lnT>
                    <a:lnB w="6350" cap="flat" cmpd="sng">
                      <a:solidFill>
                        <a:srgbClr val="F2F2F2"/>
                      </a:solidFill>
                      <a:prstDash val="solid"/>
                      <a:headEnd type="none" w="med" len="med"/>
                      <a:tailEnd type="none" w="med" len="med"/>
                    </a:lnB>
                  </a:tcPr>
                </a:tc>
                <a:tc hMerge="1">
                  <a:txBody>
                    <a:bodyPr/>
                    <a:lstStyle/>
                    <a:p>
                      <a:endParaRPr lang="zh-CN"/>
                    </a:p>
                  </a:txBody>
                  <a:tcPr>
                    <a:lnT w="19050" cap="flat" cmpd="sng">
                      <a:solidFill>
                        <a:srgbClr val="595959"/>
                      </a:solidFill>
                      <a:prstDash val="solid"/>
                      <a:headEnd type="none" w="med" len="med"/>
                      <a:tailEnd type="none" w="med" len="med"/>
                    </a:lnT>
                    <a:lnB w="6350" cap="flat" cmpd="sng">
                      <a:solidFill>
                        <a:srgbClr val="F2F2F2"/>
                      </a:solidFill>
                      <a:prstDash val="solid"/>
                      <a:headEnd type="none" w="med" len="med"/>
                      <a:tailEnd type="none" w="med" len="med"/>
                    </a:lnB>
                  </a:tcPr>
                </a:tc>
                <a:tc hMerge="1">
                  <a:txBody>
                    <a:bodyPr/>
                    <a:lstStyle/>
                    <a:p>
                      <a:endParaRPr lang="zh-CN"/>
                    </a:p>
                  </a:txBody>
                  <a:tcPr>
                    <a:lnT w="19050" cap="flat" cmpd="sng">
                      <a:solidFill>
                        <a:srgbClr val="595959"/>
                      </a:solidFill>
                      <a:prstDash val="solid"/>
                      <a:headEnd type="none" w="med" len="med"/>
                      <a:tailEnd type="none" w="med" len="med"/>
                    </a:lnT>
                    <a:lnB w="6350" cap="flat" cmpd="sng">
                      <a:solidFill>
                        <a:srgbClr val="F2F2F2"/>
                      </a:solidFill>
                      <a:prstDash val="solid"/>
                      <a:headEnd type="none" w="med" len="med"/>
                      <a:tailEnd type="none" w="med" len="med"/>
                    </a:lnB>
                  </a:tcPr>
                </a:tc>
                <a:tc hMerge="1">
                  <a:txBody>
                    <a:bodyPr/>
                    <a:lstStyle/>
                    <a:p>
                      <a:endParaRPr lang="zh-CN"/>
                    </a:p>
                  </a:txBody>
                  <a:tcPr>
                    <a:lnT w="19050" cap="flat" cmpd="sng">
                      <a:solidFill>
                        <a:srgbClr val="595959"/>
                      </a:solidFill>
                      <a:prstDash val="solid"/>
                      <a:headEnd type="none" w="med" len="med"/>
                      <a:tailEnd type="none" w="med" len="med"/>
                    </a:lnT>
                    <a:lnB w="6350" cap="flat" cmpd="sng">
                      <a:solidFill>
                        <a:srgbClr val="F2F2F2"/>
                      </a:solidFill>
                      <a:prstDash val="solid"/>
                      <a:headEnd type="none" w="med" len="med"/>
                      <a:tailEnd type="none" w="med" len="med"/>
                    </a:lnB>
                  </a:tcPr>
                </a:tc>
                <a:tc hMerge="1">
                  <a:txBody>
                    <a:bodyPr/>
                    <a:lstStyle/>
                    <a:p>
                      <a:endParaRPr lang="zh-CN"/>
                    </a:p>
                  </a:txBody>
                  <a:tcPr>
                    <a:lnR w="6350" cap="flat" cmpd="sng">
                      <a:solidFill>
                        <a:srgbClr val="F2F2F2"/>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F2F2F2"/>
                      </a:solidFill>
                      <a:prstDash val="solid"/>
                      <a:headEnd type="none" w="med" len="med"/>
                      <a:tailEnd type="none" w="med" len="med"/>
                    </a:lnB>
                  </a:tcPr>
                </a:tc>
                <a:extLst>
                  <a:ext uri="{0D108BD9-81ED-4DB2-BD59-A6C34878D82A}">
                    <a16:rowId xmlns:a16="http://schemas.microsoft.com/office/drawing/2014/main" val="10000"/>
                  </a:ext>
                </a:extLst>
              </a:tr>
              <a:tr h="283845">
                <a:tc vMerge="1">
                  <a:txBody>
                    <a:bodyPr/>
                    <a:lstStyle/>
                    <a:p>
                      <a:endParaRPr lang="zh-CN"/>
                    </a:p>
                  </a:txBody>
                  <a:tcPr>
                    <a:lnL w="19050" cap="flat" cmpd="sng">
                      <a:solidFill>
                        <a:srgbClr val="595959"/>
                      </a:solidFill>
                      <a:prstDash val="solid"/>
                      <a:headEnd type="none" w="med" len="med"/>
                      <a:tailEnd type="none" w="med" len="med"/>
                    </a:lnL>
                    <a:lnR w="6350" cap="flat" cmpd="sng">
                      <a:solidFill>
                        <a:srgbClr val="000000"/>
                      </a:solidFill>
                      <a:prstDash val="solid"/>
                      <a:headEnd type="none" w="med" len="med"/>
                      <a:tailEnd type="none" w="med" len="med"/>
                    </a:lnR>
                    <a:lnB w="19050" cap="flat" cmpd="sng">
                      <a:solidFill>
                        <a:srgbClr val="595959"/>
                      </a:solidFill>
                      <a:prstDash val="solid"/>
                      <a:headEnd type="none" w="med" len="med"/>
                      <a:tailEnd type="none" w="med" len="med"/>
                    </a:lnB>
                  </a:tcPr>
                </a:tc>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19050" cap="flat" cmpd="sng">
                      <a:solidFill>
                        <a:srgbClr val="595959"/>
                      </a:solidFill>
                      <a:prstDash val="solid"/>
                      <a:headEnd type="none" w="med" len="med"/>
                      <a:tailEnd type="none" w="med" len="med"/>
                    </a:lnB>
                  </a:tcPr>
                </a:tc>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19050" cap="flat" cmpd="sng">
                      <a:solidFill>
                        <a:srgbClr val="595959"/>
                      </a:solidFill>
                      <a:prstDash val="solid"/>
                      <a:headEnd type="none" w="med" len="med"/>
                      <a:tailEnd type="none" w="med" len="med"/>
                    </a:lnB>
                  </a:tcPr>
                </a:tc>
                <a:tc>
                  <a:txBody>
                    <a:bodyPr/>
                    <a:lstStyle/>
                    <a:p>
                      <a:pPr indent="0" algn="ctr">
                        <a:buNone/>
                      </a:pPr>
                      <a:r>
                        <a:rPr lang="zh-CN" sz="935" b="1">
                          <a:solidFill>
                            <a:schemeClr val="bg1"/>
                          </a:solidFill>
                          <a:latin typeface="Arial" panose="020B0604020202020204" pitchFamily="34" charset="0"/>
                          <a:ea typeface="Microsoft YaHei UI" panose="020B0503020204020204" pitchFamily="34" charset="-122"/>
                        </a:rPr>
                        <a:t>初级</a:t>
                      </a:r>
                      <a:endParaRPr lang="zh-CN" altLang="en-US" sz="935" b="1">
                        <a:solidFill>
                          <a:schemeClr val="bg1"/>
                        </a:solidFill>
                        <a:latin typeface="Arial" panose="020B0604020202020204" pitchFamily="34" charset="0"/>
                        <a:ea typeface="Microsoft YaHei UI" panose="020B0503020204020204" pitchFamily="34" charset="-122"/>
                      </a:endParaRPr>
                    </a:p>
                  </a:txBody>
                  <a:tcPr marL="16933" marR="16933" marT="16933" marB="60960" anchor="b">
                    <a:lnL w="6350" cap="flat" cmpd="sng">
                      <a:solidFill>
                        <a:srgbClr val="000000"/>
                      </a:solidFill>
                      <a:prstDash val="solid"/>
                      <a:headEnd type="none" w="med" len="med"/>
                      <a:tailEnd type="none" w="med" len="med"/>
                    </a:lnL>
                    <a:lnR w="6350" cap="flat" cmpd="sng">
                      <a:solidFill>
                        <a:srgbClr val="F2F2F2"/>
                      </a:solidFill>
                      <a:prstDash val="solid"/>
                      <a:headEnd type="none" w="med" len="med"/>
                      <a:tailEnd type="none" w="med" len="med"/>
                    </a:lnR>
                    <a:lnT w="6350" cap="flat" cmpd="sng">
                      <a:solidFill>
                        <a:srgbClr val="F2F2F2"/>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a:txBody>
                    <a:bodyPr/>
                    <a:lstStyle/>
                    <a:p>
                      <a:pPr indent="0" algn="ctr">
                        <a:buNone/>
                      </a:pPr>
                      <a:r>
                        <a:rPr lang="zh-CN" sz="935" b="1">
                          <a:solidFill>
                            <a:schemeClr val="bg1"/>
                          </a:solidFill>
                          <a:latin typeface="Arial" panose="020B0604020202020204" pitchFamily="34" charset="0"/>
                          <a:ea typeface="Microsoft YaHei UI" panose="020B0503020204020204" pitchFamily="34" charset="-122"/>
                        </a:rPr>
                        <a:t>中级</a:t>
                      </a:r>
                      <a:endParaRPr lang="zh-CN" altLang="en-US" sz="935" b="1">
                        <a:solidFill>
                          <a:schemeClr val="bg1"/>
                        </a:solidFill>
                        <a:latin typeface="Arial" panose="020B0604020202020204" pitchFamily="34" charset="0"/>
                        <a:ea typeface="Microsoft YaHei UI" panose="020B0503020204020204" pitchFamily="34" charset="-122"/>
                      </a:endParaRPr>
                    </a:p>
                  </a:txBody>
                  <a:tcPr marL="16933" marR="16933" marT="16933" marB="60960" anchor="b">
                    <a:lnL w="6350" cap="flat" cmpd="sng">
                      <a:solidFill>
                        <a:srgbClr val="F2F2F2"/>
                      </a:solidFill>
                      <a:prstDash val="solid"/>
                      <a:headEnd type="none" w="med" len="med"/>
                      <a:tailEnd type="none" w="med" len="med"/>
                    </a:lnL>
                    <a:lnR w="6350" cap="flat" cmpd="sng">
                      <a:solidFill>
                        <a:srgbClr val="F2F2F2"/>
                      </a:solidFill>
                      <a:prstDash val="solid"/>
                      <a:headEnd type="none" w="med" len="med"/>
                      <a:tailEnd type="none" w="med" len="med"/>
                    </a:lnR>
                    <a:lnT w="6350" cap="flat" cmpd="sng">
                      <a:solidFill>
                        <a:srgbClr val="F2F2F2"/>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a:txBody>
                    <a:bodyPr/>
                    <a:lstStyle/>
                    <a:p>
                      <a:pPr indent="0" algn="ctr">
                        <a:buNone/>
                      </a:pPr>
                      <a:r>
                        <a:rPr lang="zh-CN" sz="935" b="1">
                          <a:solidFill>
                            <a:schemeClr val="bg1"/>
                          </a:solidFill>
                          <a:latin typeface="Arial" panose="020B0604020202020204" pitchFamily="34" charset="0"/>
                          <a:ea typeface="Microsoft YaHei UI" panose="020B0503020204020204" pitchFamily="34" charset="-122"/>
                        </a:rPr>
                        <a:t>高级</a:t>
                      </a:r>
                      <a:endParaRPr lang="zh-CN" altLang="en-US" sz="935" b="1">
                        <a:solidFill>
                          <a:schemeClr val="bg1"/>
                        </a:solidFill>
                        <a:latin typeface="Arial" panose="020B0604020202020204" pitchFamily="34" charset="0"/>
                        <a:ea typeface="Microsoft YaHei UI" panose="020B0503020204020204" pitchFamily="34" charset="-122"/>
                      </a:endParaRPr>
                    </a:p>
                  </a:txBody>
                  <a:tcPr marL="16933" marR="16933" marT="16933" marB="60960" anchor="b">
                    <a:lnL w="6350" cap="flat" cmpd="sng">
                      <a:solidFill>
                        <a:srgbClr val="F2F2F2"/>
                      </a:solidFill>
                      <a:prstDash val="solid"/>
                      <a:headEnd type="none" w="med" len="med"/>
                      <a:tailEnd type="none" w="med" len="med"/>
                    </a:lnL>
                    <a:lnR w="6350" cap="flat" cmpd="sng">
                      <a:solidFill>
                        <a:srgbClr val="F2F2F2"/>
                      </a:solidFill>
                      <a:prstDash val="solid"/>
                      <a:headEnd type="none" w="med" len="med"/>
                      <a:tailEnd type="none" w="med" len="med"/>
                    </a:lnR>
                    <a:lnT w="6350" cap="flat" cmpd="sng">
                      <a:solidFill>
                        <a:srgbClr val="F2F2F2"/>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a:txBody>
                    <a:bodyPr/>
                    <a:lstStyle/>
                    <a:p>
                      <a:pPr indent="0" algn="ctr">
                        <a:buNone/>
                      </a:pPr>
                      <a:r>
                        <a:rPr lang="zh-CN" sz="935" b="1">
                          <a:solidFill>
                            <a:schemeClr val="bg1"/>
                          </a:solidFill>
                          <a:latin typeface="Arial" panose="020B0604020202020204" pitchFamily="34" charset="0"/>
                          <a:ea typeface="Microsoft YaHei UI" panose="020B0503020204020204" pitchFamily="34" charset="-122"/>
                        </a:rPr>
                        <a:t>资一级</a:t>
                      </a:r>
                      <a:endParaRPr lang="zh-CN" altLang="en-US" sz="935" b="1">
                        <a:solidFill>
                          <a:schemeClr val="bg1"/>
                        </a:solidFill>
                        <a:latin typeface="Arial" panose="020B0604020202020204" pitchFamily="34" charset="0"/>
                        <a:ea typeface="Microsoft YaHei UI" panose="020B0503020204020204" pitchFamily="34" charset="-122"/>
                      </a:endParaRPr>
                    </a:p>
                  </a:txBody>
                  <a:tcPr marL="16933" marR="16933" marT="16933" marB="60960" anchor="b">
                    <a:lnL w="6350" cap="flat" cmpd="sng">
                      <a:solidFill>
                        <a:srgbClr val="F2F2F2"/>
                      </a:solidFill>
                      <a:prstDash val="solid"/>
                      <a:headEnd type="none" w="med" len="med"/>
                      <a:tailEnd type="none" w="med" len="med"/>
                    </a:lnL>
                    <a:lnR w="6350" cap="flat" cmpd="sng">
                      <a:solidFill>
                        <a:srgbClr val="F2F2F2"/>
                      </a:solidFill>
                      <a:prstDash val="solid"/>
                      <a:headEnd type="none" w="med" len="med"/>
                      <a:tailEnd type="none" w="med" len="med"/>
                    </a:lnR>
                    <a:lnT w="6350" cap="flat" cmpd="sng">
                      <a:solidFill>
                        <a:srgbClr val="F2F2F2"/>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a:txBody>
                    <a:bodyPr/>
                    <a:lstStyle/>
                    <a:p>
                      <a:pPr indent="0" algn="ctr">
                        <a:buNone/>
                      </a:pPr>
                      <a:r>
                        <a:rPr lang="zh-CN" sz="935" b="1">
                          <a:solidFill>
                            <a:schemeClr val="bg1"/>
                          </a:solidFill>
                          <a:latin typeface="Arial" panose="020B0604020202020204" pitchFamily="34" charset="0"/>
                          <a:ea typeface="Microsoft YaHei UI" panose="020B0503020204020204" pitchFamily="34" charset="-122"/>
                        </a:rPr>
                        <a:t>资二级</a:t>
                      </a:r>
                      <a:endParaRPr lang="zh-CN" altLang="en-US" sz="935" b="1">
                        <a:solidFill>
                          <a:schemeClr val="bg1"/>
                        </a:solidFill>
                        <a:latin typeface="Arial" panose="020B0604020202020204" pitchFamily="34" charset="0"/>
                        <a:ea typeface="Microsoft YaHei UI" panose="020B0503020204020204" pitchFamily="34" charset="-122"/>
                      </a:endParaRPr>
                    </a:p>
                  </a:txBody>
                  <a:tcPr marL="16933" marR="16933" marT="16933" marB="60960" anchor="b">
                    <a:lnL w="6350" cap="flat" cmpd="sng">
                      <a:solidFill>
                        <a:srgbClr val="F2F2F2"/>
                      </a:solidFill>
                      <a:prstDash val="solid"/>
                      <a:headEnd type="none" w="med" len="med"/>
                      <a:tailEnd type="none" w="med" len="med"/>
                    </a:lnL>
                    <a:lnR w="6350" cap="flat" cmpd="sng">
                      <a:solidFill>
                        <a:srgbClr val="F2F2F2"/>
                      </a:solidFill>
                      <a:prstDash val="solid"/>
                      <a:headEnd type="none" w="med" len="med"/>
                      <a:tailEnd type="none" w="med" len="med"/>
                    </a:lnR>
                    <a:lnT w="6350" cap="flat" cmpd="sng">
                      <a:solidFill>
                        <a:srgbClr val="F2F2F2"/>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a:txBody>
                    <a:bodyPr/>
                    <a:lstStyle/>
                    <a:p>
                      <a:pPr indent="0" algn="ctr">
                        <a:buNone/>
                      </a:pPr>
                      <a:r>
                        <a:rPr lang="zh-CN" sz="935" b="1">
                          <a:solidFill>
                            <a:schemeClr val="bg1"/>
                          </a:solidFill>
                          <a:latin typeface="Arial" panose="020B0604020202020204" pitchFamily="34" charset="0"/>
                          <a:ea typeface="Microsoft YaHei UI" panose="020B0503020204020204" pitchFamily="34" charset="-122"/>
                        </a:rPr>
                        <a:t>资三级</a:t>
                      </a:r>
                      <a:endParaRPr lang="zh-CN" altLang="en-US" sz="935" b="1">
                        <a:solidFill>
                          <a:schemeClr val="bg1"/>
                        </a:solidFill>
                        <a:latin typeface="Arial" panose="020B0604020202020204" pitchFamily="34" charset="0"/>
                        <a:ea typeface="Microsoft YaHei UI" panose="020B0503020204020204" pitchFamily="34" charset="-122"/>
                      </a:endParaRPr>
                    </a:p>
                  </a:txBody>
                  <a:tcPr marL="16933" marR="16933" marT="16933" marB="60960" anchor="b">
                    <a:lnL w="6350" cap="flat" cmpd="sng">
                      <a:solidFill>
                        <a:srgbClr val="F2F2F2"/>
                      </a:solidFill>
                      <a:prstDash val="solid"/>
                      <a:headEnd type="none" w="med" len="med"/>
                      <a:tailEnd type="none" w="med" len="med"/>
                    </a:lnL>
                    <a:lnR w="6350" cap="flat" cmpd="sng">
                      <a:solidFill>
                        <a:srgbClr val="F2F2F2"/>
                      </a:solidFill>
                      <a:prstDash val="solid"/>
                      <a:headEnd type="none" w="med" len="med"/>
                      <a:tailEnd type="none" w="med" len="med"/>
                    </a:lnR>
                    <a:lnT w="6350" cap="flat" cmpd="sng">
                      <a:solidFill>
                        <a:srgbClr val="F2F2F2"/>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a:txBody>
                    <a:bodyPr/>
                    <a:lstStyle/>
                    <a:p>
                      <a:pPr indent="0" algn="ctr">
                        <a:buNone/>
                      </a:pPr>
                      <a:r>
                        <a:rPr lang="zh-CN" sz="935" b="1">
                          <a:solidFill>
                            <a:schemeClr val="bg1"/>
                          </a:solidFill>
                          <a:latin typeface="Arial" panose="020B0604020202020204" pitchFamily="34" charset="0"/>
                          <a:ea typeface="Microsoft YaHei UI" panose="020B0503020204020204" pitchFamily="34" charset="-122"/>
                        </a:rPr>
                        <a:t>专一级</a:t>
                      </a:r>
                      <a:endParaRPr lang="zh-CN" altLang="en-US" sz="935" b="1">
                        <a:solidFill>
                          <a:schemeClr val="bg1"/>
                        </a:solidFill>
                        <a:latin typeface="Arial" panose="020B0604020202020204" pitchFamily="34" charset="0"/>
                        <a:ea typeface="Microsoft YaHei UI" panose="020B0503020204020204" pitchFamily="34" charset="-122"/>
                      </a:endParaRPr>
                    </a:p>
                  </a:txBody>
                  <a:tcPr marL="16933" marR="16933" marT="16933" marB="60960" anchor="b">
                    <a:lnL w="6350" cap="flat" cmpd="sng">
                      <a:solidFill>
                        <a:srgbClr val="F2F2F2"/>
                      </a:solidFill>
                      <a:prstDash val="solid"/>
                      <a:headEnd type="none" w="med" len="med"/>
                      <a:tailEnd type="none" w="med" len="med"/>
                    </a:lnL>
                    <a:lnR w="6350" cap="flat" cmpd="sng">
                      <a:solidFill>
                        <a:srgbClr val="F2F2F2"/>
                      </a:solidFill>
                      <a:prstDash val="solid"/>
                      <a:headEnd type="none" w="med" len="med"/>
                      <a:tailEnd type="none" w="med" len="med"/>
                    </a:lnR>
                    <a:lnT w="6350" cap="flat" cmpd="sng">
                      <a:solidFill>
                        <a:srgbClr val="F2F2F2"/>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tc>
                  <a:txBody>
                    <a:bodyPr/>
                    <a:lstStyle/>
                    <a:p>
                      <a:pPr indent="0" algn="ctr">
                        <a:buNone/>
                      </a:pPr>
                      <a:r>
                        <a:rPr lang="zh-CN" sz="935" b="1">
                          <a:solidFill>
                            <a:schemeClr val="bg1"/>
                          </a:solidFill>
                          <a:latin typeface="Arial" panose="020B0604020202020204" pitchFamily="34" charset="0"/>
                          <a:ea typeface="Microsoft YaHei UI" panose="020B0503020204020204" pitchFamily="34" charset="-122"/>
                        </a:rPr>
                        <a:t>专二级</a:t>
                      </a:r>
                      <a:endParaRPr lang="zh-CN" altLang="en-US" sz="935" b="1">
                        <a:solidFill>
                          <a:schemeClr val="bg1"/>
                        </a:solidFill>
                        <a:latin typeface="Arial" panose="020B0604020202020204" pitchFamily="34" charset="0"/>
                        <a:ea typeface="Microsoft YaHei UI" panose="020B0503020204020204" pitchFamily="34" charset="-122"/>
                      </a:endParaRPr>
                    </a:p>
                  </a:txBody>
                  <a:tcPr marL="16933" marR="16933" marT="16933" marB="60960" anchor="b">
                    <a:lnL w="6350" cap="flat" cmpd="sng">
                      <a:solidFill>
                        <a:srgbClr val="F2F2F2"/>
                      </a:solidFill>
                      <a:prstDash val="solid"/>
                      <a:headEnd type="none" w="med" len="med"/>
                      <a:tailEnd type="none" w="med" len="med"/>
                    </a:lnL>
                    <a:lnR w="19050" cap="flat" cmpd="sng">
                      <a:solidFill>
                        <a:srgbClr val="595959"/>
                      </a:solidFill>
                      <a:prstDash val="solid"/>
                      <a:headEnd type="none" w="med" len="med"/>
                      <a:tailEnd type="none" w="med" len="med"/>
                    </a:lnR>
                    <a:lnT w="6350" cap="flat" cmpd="sng">
                      <a:solidFill>
                        <a:srgbClr val="F2F2F2"/>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1"/>
                  </a:ext>
                </a:extLst>
              </a:tr>
              <a:tr h="831850">
                <a:tc rowSpan="2">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项目管理能力</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19050" cap="flat" cmpd="sng">
                      <a:solidFill>
                        <a:srgbClr val="595959"/>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需求管理</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935" b="1">
                          <a:solidFill>
                            <a:schemeClr val="tx1"/>
                          </a:solidFill>
                          <a:latin typeface="Arial" panose="020B0604020202020204" pitchFamily="34" charset="0"/>
                          <a:ea typeface="Microsoft YaHei UI" panose="020B0503020204020204" pitchFamily="34" charset="-122"/>
                        </a:rPr>
                        <a:t>1. 需求明确：任务/项目需求明确，可被具体衡量范畴并可量化或质化目标标的、行动计划、角色分工的项目管理。</a:t>
                      </a:r>
                    </a:p>
                    <a:p>
                      <a:pPr indent="0">
                        <a:buNone/>
                      </a:pPr>
                      <a:r>
                        <a:rPr lang="zh-CN" sz="1065" b="1">
                          <a:solidFill>
                            <a:schemeClr val="tx1"/>
                          </a:solidFill>
                          <a:latin typeface="Arial" panose="020B0604020202020204" pitchFamily="34" charset="0"/>
                          <a:ea typeface="Microsoft YaHei UI" panose="020B0503020204020204" pitchFamily="34" charset="-122"/>
                        </a:rPr>
                        <a:t>2. 部份明确：任务/项目需求明确，但无法具体判断其范畴、周期、量化与质化标的，过程中须对不明确部份不断进行澄清再确立的项目管理。</a:t>
                      </a:r>
                      <a:endParaRPr lang="zh-CN" sz="935" b="1">
                        <a:solidFill>
                          <a:schemeClr val="tx1"/>
                        </a:solidFill>
                        <a:latin typeface="Arial" panose="020B0604020202020204" pitchFamily="34" charset="0"/>
                        <a:ea typeface="Microsoft YaHei UI" panose="020B0503020204020204" pitchFamily="34" charset="-122"/>
                      </a:endParaRPr>
                    </a:p>
                    <a:p>
                      <a:pPr indent="0">
                        <a:buNone/>
                      </a:pPr>
                      <a:r>
                        <a:rPr lang="zh-CN" sz="935" b="1">
                          <a:solidFill>
                            <a:schemeClr val="tx1"/>
                          </a:solidFill>
                          <a:latin typeface="Arial" panose="020B0604020202020204" pitchFamily="34" charset="0"/>
                          <a:ea typeface="Microsoft YaHei UI" panose="020B0503020204020204" pitchFamily="34" charset="-122"/>
                        </a:rPr>
                        <a:t>3. 需求不明确：任务/项目需求模糊不清，无法具体判断其范畴、周期、量化与质化标的，过程中须逐步澄清并将其裂解转化为任务目标的项目管理。</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19050" cap="flat" cmpd="sng">
                      <a:solidFill>
                        <a:srgbClr val="595959"/>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2980">
                <a:tc vMerge="1">
                  <a:txBody>
                    <a:bodyPr/>
                    <a:lstStyle/>
                    <a:p>
                      <a:endParaRPr lang="zh-CN"/>
                    </a:p>
                  </a:txBody>
                  <a:tcPr>
                    <a:lnL w="19050" cap="flat" cmpd="sng">
                      <a:solidFill>
                        <a:srgbClr val="595959"/>
                      </a:solidFill>
                      <a:prstDash val="solid"/>
                      <a:headEnd type="none" w="med" len="med"/>
                      <a:tailEnd type="none" w="med" len="med"/>
                    </a:lnL>
                    <a:lnR w="6350" cap="flat" cmpd="sng">
                      <a:solidFill>
                        <a:srgbClr val="000000"/>
                      </a:solidFill>
                      <a:prstDash val="solid"/>
                      <a:headEnd type="none" w="med" len="med"/>
                      <a:tailEnd type="none" w="med" len="med"/>
                    </a:lnR>
                    <a:lnB w="19050" cap="flat" cmpd="sng">
                      <a:solidFill>
                        <a:srgbClr val="595959"/>
                      </a:solidFill>
                      <a:prstDash val="solid"/>
                      <a:headEnd type="none" w="med" len="med"/>
                      <a:tailEnd type="none" w="med" len="med"/>
                    </a:lnB>
                  </a:tcPr>
                </a:tc>
                <a:tc>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推进方法</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065" b="1">
                          <a:solidFill>
                            <a:schemeClr val="tx1"/>
                          </a:solidFill>
                          <a:latin typeface="Arial" panose="020B0604020202020204" pitchFamily="34" charset="0"/>
                          <a:ea typeface="Microsoft YaHei UI" panose="020B0503020204020204" pitchFamily="34" charset="-122"/>
                        </a:rPr>
                        <a:t>1. 方法可遵循：该项目可执行方法，为过去曾经执行过的项目，能遵循过去方式对任务目标进行合理规划及执行。</a:t>
                      </a:r>
                      <a:endParaRPr lang="zh-CN" sz="935" b="1">
                        <a:solidFill>
                          <a:schemeClr val="tx1"/>
                        </a:solidFill>
                        <a:latin typeface="Arial" panose="020B0604020202020204" pitchFamily="34" charset="0"/>
                        <a:ea typeface="Microsoft YaHei UI" panose="020B0503020204020204" pitchFamily="34" charset="-122"/>
                      </a:endParaRPr>
                    </a:p>
                    <a:p>
                      <a:pPr indent="0">
                        <a:buNone/>
                      </a:pPr>
                      <a:r>
                        <a:rPr lang="zh-CN" sz="935" b="1">
                          <a:solidFill>
                            <a:schemeClr val="tx1"/>
                          </a:solidFill>
                          <a:latin typeface="Arial" panose="020B0604020202020204" pitchFamily="34" charset="0"/>
                          <a:ea typeface="Microsoft YaHei UI" panose="020B0503020204020204" pitchFamily="34" charset="-122"/>
                        </a:rPr>
                        <a:t>2. 部份可遵循：该项目为过去曾经执行过的类似项目，可遵循部份过去方式对达成任务目标的方法进行思路整理，并清晰规划合理可执行的方法，且在进度延滞时适当采取应变的措施。</a:t>
                      </a:r>
                    </a:p>
                    <a:p>
                      <a:pPr indent="0">
                        <a:buNone/>
                      </a:pPr>
                      <a:r>
                        <a:rPr lang="zh-CN" sz="935" b="1">
                          <a:solidFill>
                            <a:schemeClr val="tx1"/>
                          </a:solidFill>
                          <a:latin typeface="Arial" panose="020B0604020202020204" pitchFamily="34" charset="0"/>
                          <a:ea typeface="Microsoft YaHei UI" panose="020B0503020204020204" pitchFamily="34" charset="-122"/>
                        </a:rPr>
                        <a:t>3. 无可遵循：该项目无过去可遵循的执行方法，须对达成任务目标的思路进行逐项裂解整理，并拟定出发展规划或创造合适该项目的执行方法并且可在进度延滞时适当采取应变的措施。</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19050" cap="flat" cmpd="sng">
                      <a:solidFill>
                        <a:srgbClr val="595959"/>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6415">
                <a:tc rowSpan="2">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沟通协调能力</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19050" cap="flat" cmpd="sng">
                      <a:solidFill>
                        <a:srgbClr val="595959"/>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理解共识</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935" b="1">
                          <a:solidFill>
                            <a:schemeClr val="tx1"/>
                          </a:solidFill>
                          <a:latin typeface="Arial" panose="020B0604020202020204" pitchFamily="34" charset="0"/>
                          <a:ea typeface="Microsoft YaHei UI" panose="020B0503020204020204" pitchFamily="34" charset="-122"/>
                        </a:rPr>
                        <a:t>1. 在组织团队中，能有倾听并具体明确地将要传递的信息表达出来，让对方能了解自己的行动方向与目的。</a:t>
                      </a:r>
                    </a:p>
                    <a:p>
                      <a:pPr indent="0">
                        <a:buNone/>
                      </a:pPr>
                      <a:r>
                        <a:rPr lang="zh-CN" sz="935" b="1">
                          <a:solidFill>
                            <a:schemeClr val="tx1"/>
                          </a:solidFill>
                          <a:latin typeface="Arial" panose="020B0604020202020204" pitchFamily="34" charset="0"/>
                          <a:ea typeface="Microsoft YaHei UI" panose="020B0503020204020204" pitchFamily="34" charset="-122"/>
                        </a:rPr>
                        <a:t>2. 当双方对某事意见不一致时，采取一定的措施和办法，以澄清冲突的问题点。</a:t>
                      </a:r>
                    </a:p>
                    <a:p>
                      <a:pPr indent="0">
                        <a:buNone/>
                      </a:pPr>
                      <a:r>
                        <a:rPr lang="zh-CN" sz="1065" b="1">
                          <a:solidFill>
                            <a:schemeClr val="tx1"/>
                          </a:solidFill>
                          <a:latin typeface="Arial" panose="020B0604020202020204" pitchFamily="34" charset="0"/>
                          <a:ea typeface="Microsoft YaHei UI" panose="020B0503020204020204" pitchFamily="34" charset="-122"/>
                        </a:rPr>
                        <a:t>3. 达到协作对象在思想上或行动上一致的能力。</a:t>
                      </a:r>
                      <a:endParaRPr lang="zh-CN" altLang="en-US" sz="106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19050" cap="flat" cmpd="sng">
                      <a:solidFill>
                        <a:srgbClr val="595959"/>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82345">
                <a:tc vMerge="1">
                  <a:txBody>
                    <a:bodyPr/>
                    <a:lstStyle/>
                    <a:p>
                      <a:endParaRPr lang="zh-CN"/>
                    </a:p>
                  </a:txBody>
                  <a:tcPr>
                    <a:lnL w="19050" cap="flat" cmpd="sng">
                      <a:solidFill>
                        <a:srgbClr val="595959"/>
                      </a:solidFill>
                      <a:prstDash val="solid"/>
                      <a:headEnd type="none" w="med" len="med"/>
                      <a:tailEnd type="none" w="med" len="med"/>
                    </a:lnL>
                    <a:lnR w="6350" cap="flat" cmpd="sng">
                      <a:solidFill>
                        <a:srgbClr val="000000"/>
                      </a:solidFill>
                      <a:prstDash val="solid"/>
                      <a:headEnd type="none" w="med" len="med"/>
                      <a:tailEnd type="none" w="med" len="med"/>
                    </a:lnR>
                    <a:lnB w="19050" cap="flat" cmpd="sng">
                      <a:solidFill>
                        <a:srgbClr val="595959"/>
                      </a:solidFill>
                      <a:prstDash val="solid"/>
                      <a:headEnd type="none" w="med" len="med"/>
                      <a:tailEnd type="none" w="med" len="med"/>
                    </a:lnB>
                  </a:tcPr>
                </a:tc>
                <a:tc>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协作对象</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935" b="1">
                          <a:solidFill>
                            <a:schemeClr val="tx1"/>
                          </a:solidFill>
                          <a:latin typeface="Arial" panose="020B0604020202020204" pitchFamily="34" charset="0"/>
                          <a:ea typeface="Microsoft YaHei UI" panose="020B0503020204020204" pitchFamily="34" charset="-122"/>
                        </a:rPr>
                        <a:t>1. 自己，不须与自己以外的人沟通即可完成。</a:t>
                      </a:r>
                    </a:p>
                    <a:p>
                      <a:pPr indent="0">
                        <a:buNone/>
                      </a:pPr>
                      <a:r>
                        <a:rPr lang="zh-CN" sz="935" b="1">
                          <a:solidFill>
                            <a:schemeClr val="tx1"/>
                          </a:solidFill>
                          <a:latin typeface="Arial" panose="020B0604020202020204" pitchFamily="34" charset="0"/>
                          <a:ea typeface="Microsoft YaHei UI" panose="020B0503020204020204" pitchFamily="34" charset="-122"/>
                        </a:rPr>
                        <a:t>2. 所在(三/四级部门)或横向跨(三/四级部门)进行协作 ：项目协作对象为同部门，或相同部门的其他人员。</a:t>
                      </a:r>
                    </a:p>
                    <a:p>
                      <a:pPr indent="0">
                        <a:buNone/>
                      </a:pPr>
                      <a:r>
                        <a:rPr lang="zh-CN" sz="1065" b="1">
                          <a:solidFill>
                            <a:schemeClr val="tx1"/>
                          </a:solidFill>
                          <a:latin typeface="Arial" panose="020B0604020202020204" pitchFamily="34" charset="0"/>
                          <a:ea typeface="Microsoft YaHei UI" panose="020B0503020204020204" pitchFamily="34" charset="-122"/>
                        </a:rPr>
                        <a:t>3. 所在(二级_事业部/中心)或横向跨(三/四级部门)进行协作：项目协作对象为同事业部，或同事业部辖下跨部门的人员。</a:t>
                      </a:r>
                    </a:p>
                    <a:p>
                      <a:pPr indent="0">
                        <a:buNone/>
                      </a:pPr>
                      <a:r>
                        <a:rPr lang="zh-CN" sz="935" b="1">
                          <a:solidFill>
                            <a:schemeClr val="tx1"/>
                          </a:solidFill>
                          <a:latin typeface="Arial" panose="020B0604020202020204" pitchFamily="34" charset="0"/>
                          <a:ea typeface="Microsoft YaHei UI" panose="020B0503020204020204" pitchFamily="34" charset="-122"/>
                        </a:rPr>
                        <a:t>4. 所在(一级_群/处)或横向跨(二级_事业部/中心)进行协作：项目协作对象为相同群处，或横跨多个事业部。</a:t>
                      </a:r>
                    </a:p>
                    <a:p>
                      <a:pPr indent="0">
                        <a:buNone/>
                      </a:pPr>
                      <a:r>
                        <a:rPr lang="zh-CN" sz="935" b="1">
                          <a:solidFill>
                            <a:schemeClr val="tx1"/>
                          </a:solidFill>
                          <a:latin typeface="Arial" panose="020B0604020202020204" pitchFamily="34" charset="0"/>
                          <a:ea typeface="Microsoft YaHei UI" panose="020B0503020204020204" pitchFamily="34" charset="-122"/>
                        </a:rPr>
                        <a:t>5. 横向跨(一级_群/处)进行协作：项目协作对象为横跨多个群处部门。</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4</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4</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5</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19050" cap="flat" cmpd="sng">
                      <a:solidFill>
                        <a:srgbClr val="595959"/>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31850">
                <a:tc rowSpan="3">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问题分析与</a:t>
                      </a:r>
                    </a:p>
                    <a:p>
                      <a:pPr indent="0" algn="ctr">
                        <a:buNone/>
                      </a:pPr>
                      <a:r>
                        <a:rPr lang="zh-CN" sz="935" b="1">
                          <a:solidFill>
                            <a:schemeClr val="tx1"/>
                          </a:solidFill>
                          <a:latin typeface="Arial" panose="020B0604020202020204" pitchFamily="34" charset="0"/>
                          <a:ea typeface="Microsoft YaHei UI" panose="020B0503020204020204" pitchFamily="34" charset="-122"/>
                        </a:rPr>
                        <a:t>解决能力</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19050" cap="flat" cmpd="sng">
                      <a:solidFill>
                        <a:srgbClr val="595959"/>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问题掌握</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935" b="1">
                          <a:solidFill>
                            <a:schemeClr val="tx1"/>
                          </a:solidFill>
                          <a:latin typeface="Arial" panose="020B0604020202020204" pitchFamily="34" charset="0"/>
                          <a:ea typeface="Microsoft YaHei UI" panose="020B0503020204020204" pitchFamily="34" charset="-122"/>
                        </a:rPr>
                        <a:t>1. 明　确：较单纯或过往曾发生的类似案例，能借鉴或循往历经验了解到问题本质。</a:t>
                      </a:r>
                    </a:p>
                    <a:p>
                      <a:pPr indent="0">
                        <a:buNone/>
                      </a:pPr>
                      <a:r>
                        <a:rPr lang="zh-CN" sz="1065" b="1">
                          <a:solidFill>
                            <a:schemeClr val="tx1"/>
                          </a:solidFill>
                          <a:latin typeface="Arial" panose="020B0604020202020204" pitchFamily="34" charset="0"/>
                          <a:ea typeface="Microsoft YaHei UI" panose="020B0503020204020204" pitchFamily="34" charset="-122"/>
                        </a:rPr>
                        <a:t>2. 需解构：造成问题发生的因素较多，能透过搜集信息的拆解来探寻本质，并可适度解析问题并设定改善目标。</a:t>
                      </a:r>
                      <a:endParaRPr lang="zh-CN" sz="935" b="1">
                        <a:solidFill>
                          <a:schemeClr val="tx1"/>
                        </a:solidFill>
                        <a:latin typeface="Arial" panose="020B0604020202020204" pitchFamily="34" charset="0"/>
                        <a:ea typeface="Microsoft YaHei UI" panose="020B0503020204020204" pitchFamily="34" charset="-122"/>
                      </a:endParaRPr>
                    </a:p>
                    <a:p>
                      <a:pPr indent="0">
                        <a:buNone/>
                      </a:pPr>
                      <a:r>
                        <a:rPr lang="zh-CN" sz="935" b="1">
                          <a:solidFill>
                            <a:schemeClr val="tx1"/>
                          </a:solidFill>
                          <a:latin typeface="Arial" panose="020B0604020202020204" pitchFamily="34" charset="0"/>
                          <a:ea typeface="Microsoft YaHei UI" panose="020B0503020204020204" pitchFamily="34" charset="-122"/>
                        </a:rPr>
                        <a:t>3. 找关键：对问题发生的状况不明确或问题含概面广且复杂性较高，能基于对收集信息的分析解构、推断及找到问题的关键因素，并形成高效的改善或解决方案。</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19050" cap="flat" cmpd="sng">
                      <a:solidFill>
                        <a:srgbClr val="595959"/>
                      </a:solidFill>
                      <a:prstDash val="solid"/>
                      <a:headEnd type="none" w="med" len="med"/>
                      <a:tailEnd type="none" w="med" len="med"/>
                    </a:lnR>
                    <a:lnT w="19050" cap="flat" cmpd="sng">
                      <a:solidFill>
                        <a:srgbClr val="595959"/>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60095">
                <a:tc vMerge="1">
                  <a:txBody>
                    <a:bodyPr/>
                    <a:lstStyle/>
                    <a:p>
                      <a:endParaRPr lang="zh-CN"/>
                    </a:p>
                  </a:txBody>
                  <a:tcPr>
                    <a:lnL w="19050" cap="flat" cmpd="sng">
                      <a:solidFill>
                        <a:srgbClr val="595959"/>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方法改善</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935" b="1">
                          <a:solidFill>
                            <a:schemeClr val="tx1"/>
                          </a:solidFill>
                          <a:latin typeface="Arial" panose="020B0604020202020204" pitchFamily="34" charset="0"/>
                          <a:ea typeface="Microsoft YaHei UI" panose="020B0503020204020204" pitchFamily="34" charset="-122"/>
                        </a:rPr>
                        <a:t>1. 可复制：有可参照的问题解决方法(具体执行步骤+可借鉴的方法)，有条理地将问题进行解决。</a:t>
                      </a:r>
                    </a:p>
                    <a:p>
                      <a:pPr indent="0">
                        <a:buNone/>
                      </a:pPr>
                      <a:r>
                        <a:rPr lang="zh-CN" sz="935" b="1">
                          <a:solidFill>
                            <a:schemeClr val="tx1"/>
                          </a:solidFill>
                          <a:latin typeface="Arial" panose="020B0604020202020204" pitchFamily="34" charset="0"/>
                          <a:ea typeface="Microsoft YaHei UI" panose="020B0503020204020204" pitchFamily="34" charset="-122"/>
                        </a:rPr>
                        <a:t>2</a:t>
                      </a:r>
                      <a:r>
                        <a:rPr lang="zh-CN" sz="1065" b="1">
                          <a:solidFill>
                            <a:schemeClr val="tx1"/>
                          </a:solidFill>
                          <a:latin typeface="Arial" panose="020B0604020202020204" pitchFamily="34" charset="0"/>
                          <a:ea typeface="Microsoft YaHei UI" panose="020B0503020204020204" pitchFamily="34" charset="-122"/>
                        </a:rPr>
                        <a:t>. 需调整：能找到相近及可参照的处理方法，并进行适度的调整与优化，有步骤的将问题进行解决。</a:t>
                      </a:r>
                      <a:endParaRPr lang="zh-CN" sz="935" b="1">
                        <a:solidFill>
                          <a:schemeClr val="tx1"/>
                        </a:solidFill>
                        <a:latin typeface="Arial" panose="020B0604020202020204" pitchFamily="34" charset="0"/>
                        <a:ea typeface="Microsoft YaHei UI" panose="020B0503020204020204" pitchFamily="34" charset="-122"/>
                      </a:endParaRPr>
                    </a:p>
                    <a:p>
                      <a:pPr indent="0">
                        <a:buNone/>
                      </a:pPr>
                      <a:r>
                        <a:rPr lang="zh-CN" sz="935" b="1">
                          <a:solidFill>
                            <a:schemeClr val="tx1"/>
                          </a:solidFill>
                          <a:latin typeface="Arial" panose="020B0604020202020204" pitchFamily="34" charset="0"/>
                          <a:ea typeface="Microsoft YaHei UI" panose="020B0503020204020204" pitchFamily="34" charset="-122"/>
                        </a:rPr>
                        <a:t>3. 要开创：能找到关键问题的有效推衍路径，创建及形成一套有效改善问题的方法论，并可在部门中传承及复制。</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19050" cap="flat" cmpd="sng">
                      <a:solidFill>
                        <a:srgbClr val="595959"/>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88975">
                <a:tc vMerge="1">
                  <a:txBody>
                    <a:bodyPr/>
                    <a:lstStyle/>
                    <a:p>
                      <a:endParaRPr lang="zh-CN"/>
                    </a:p>
                  </a:txBody>
                  <a:tcPr>
                    <a:lnL w="19050" cap="flat" cmpd="sng">
                      <a:solidFill>
                        <a:srgbClr val="595959"/>
                      </a:solidFill>
                      <a:prstDash val="solid"/>
                      <a:headEnd type="none" w="med" len="med"/>
                      <a:tailEnd type="none" w="med" len="med"/>
                    </a:lnL>
                    <a:lnR w="6350" cap="flat" cmpd="sng">
                      <a:solidFill>
                        <a:srgbClr val="000000"/>
                      </a:solidFill>
                      <a:prstDash val="solid"/>
                      <a:headEnd type="none" w="med" len="med"/>
                      <a:tailEnd type="none" w="med" len="med"/>
                    </a:lnR>
                    <a:lnB w="19050" cap="flat" cmpd="sng">
                      <a:solidFill>
                        <a:srgbClr val="595959"/>
                      </a:solidFill>
                      <a:prstDash val="solid"/>
                      <a:headEnd type="none" w="med" len="med"/>
                      <a:tailEnd type="none" w="med" len="med"/>
                    </a:lnB>
                  </a:tcPr>
                </a:tc>
                <a:tc>
                  <a:txBody>
                    <a:bodyPr/>
                    <a:lstStyle/>
                    <a:p>
                      <a:pPr indent="0" algn="ctr">
                        <a:buNone/>
                      </a:pPr>
                      <a:r>
                        <a:rPr lang="zh-CN" sz="935" b="1">
                          <a:solidFill>
                            <a:schemeClr val="tx1"/>
                          </a:solidFill>
                          <a:latin typeface="Arial" panose="020B0604020202020204" pitchFamily="34" charset="0"/>
                          <a:ea typeface="Microsoft YaHei UI" panose="020B0503020204020204" pitchFamily="34" charset="-122"/>
                        </a:rPr>
                        <a:t>工具提效</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935" b="1">
                          <a:solidFill>
                            <a:schemeClr val="tx1"/>
                          </a:solidFill>
                          <a:latin typeface="Arial" panose="020B0604020202020204" pitchFamily="34" charset="0"/>
                          <a:ea typeface="Microsoft YaHei UI" panose="020B0503020204020204" pitchFamily="34" charset="-122"/>
                        </a:rPr>
                        <a:t>1. 可复制：能运用既有工具，快速且正确地找到问题及执行问题改善。</a:t>
                      </a:r>
                    </a:p>
                    <a:p>
                      <a:pPr indent="0">
                        <a:buNone/>
                      </a:pPr>
                      <a:r>
                        <a:rPr lang="zh-CN" sz="1065" b="1">
                          <a:solidFill>
                            <a:schemeClr val="tx1"/>
                          </a:solidFill>
                          <a:latin typeface="Arial" panose="020B0604020202020204" pitchFamily="34" charset="0"/>
                          <a:ea typeface="Microsoft YaHei UI" panose="020B0503020204020204" pitchFamily="34" charset="-122"/>
                        </a:rPr>
                        <a:t>2. 需调整：能掌握既有工具的特性，进阶的对问题采集或改善需求分析等，强化与延伸工具的效用，有效解决问题。</a:t>
                      </a:r>
                    </a:p>
                    <a:p>
                      <a:pPr indent="0">
                        <a:buNone/>
                      </a:pPr>
                      <a:r>
                        <a:rPr lang="zh-CN" sz="935" b="1">
                          <a:solidFill>
                            <a:schemeClr val="tx1"/>
                          </a:solidFill>
                          <a:latin typeface="Arial" panose="020B0604020202020204" pitchFamily="34" charset="0"/>
                          <a:ea typeface="Microsoft YaHei UI" panose="020B0503020204020204" pitchFamily="34" charset="-122"/>
                        </a:rPr>
                        <a:t>3. 要开创：需要寻求外部的机制/工具或自行创建机制/工具，让问题的解决效率超出预期。</a:t>
                      </a:r>
                      <a:endParaRPr lang="zh-CN" altLang="en-US" sz="935" b="1">
                        <a:solidFill>
                          <a:schemeClr val="tx1"/>
                        </a:solidFill>
                        <a:latin typeface="Arial" panose="020B0604020202020204" pitchFamily="34" charset="0"/>
                        <a:ea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1</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2</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935" b="0">
                          <a:solidFill>
                            <a:schemeClr val="tx1"/>
                          </a:solidFill>
                          <a:latin typeface="Microsoft YaHei UI" panose="020B0503020204020204" pitchFamily="34" charset="-122"/>
                        </a:rPr>
                        <a:t>3</a:t>
                      </a:r>
                      <a:endParaRPr lang="en-US" altLang="en-US" sz="935" b="0">
                        <a:solidFill>
                          <a:schemeClr val="tx1"/>
                        </a:solidFill>
                        <a:latin typeface="Microsoft YaHei UI" panose="020B0503020204020204" pitchFamily="34" charset="-122"/>
                      </a:endParaRPr>
                    </a:p>
                  </a:txBody>
                  <a:tcPr marL="16933" marR="16933" marT="16933" marB="60960" anchor="ctr">
                    <a:lnL w="6350" cap="flat" cmpd="sng">
                      <a:solidFill>
                        <a:srgbClr val="000000"/>
                      </a:solidFill>
                      <a:prstDash val="solid"/>
                      <a:headEnd type="none" w="med" len="med"/>
                      <a:tailEnd type="none" w="med" len="med"/>
                    </a:lnL>
                    <a:lnR w="19050" cap="flat" cmpd="sng">
                      <a:solidFill>
                        <a:srgbClr val="595959"/>
                      </a:solidFill>
                      <a:prstDash val="solid"/>
                      <a:headEnd type="none" w="med" len="med"/>
                      <a:tailEnd type="none" w="med" len="med"/>
                    </a:lnR>
                    <a:lnT w="6350" cap="flat" cmpd="sng">
                      <a:solidFill>
                        <a:srgbClr val="000000"/>
                      </a:solidFill>
                      <a:prstDash val="solid"/>
                      <a:headEnd type="none" w="med" len="med"/>
                      <a:tailEnd type="none" w="med" len="med"/>
                    </a:lnT>
                    <a:lnB w="19050" cap="flat" cmpd="sng">
                      <a:solidFill>
                        <a:srgbClr val="595959"/>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15" name="文本框 36"/>
          <p:cNvSpPr txBox="1"/>
          <p:nvPr/>
        </p:nvSpPr>
        <p:spPr>
          <a:xfrm>
            <a:off x="728133" y="-13335"/>
            <a:ext cx="4811607" cy="50165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2665"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Calibri" panose="020F0502020204030204" pitchFamily="34" charset="0"/>
              </a:rPr>
              <a:t>述能内容</a:t>
            </a:r>
            <a:r>
              <a:rPr kumimoji="0" lang="en-US" altLang="zh-TW" sz="2665"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Calibri" panose="020F0502020204030204" pitchFamily="34" charset="0"/>
              </a:rPr>
              <a:t>-02</a:t>
            </a:r>
            <a:r>
              <a:rPr kumimoji="0" lang="zh-TW" altLang="en-US" sz="2665"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Calibri" panose="020F0502020204030204" pitchFamily="34" charset="0"/>
              </a:rPr>
              <a:t>共通能力</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7" descr="D:\工作區\2022工作區\01_40周年\簡報提案\pic\SC_thanks.pngSC_thanks"/>
          <p:cNvPicPr>
            <a:picLocks noChangeAspect="1"/>
          </p:cNvPicPr>
          <p:nvPr/>
        </p:nvPicPr>
        <p:blipFill>
          <a:blip r:embed="rId2"/>
          <a:srcRect b="30380"/>
          <a:stretch>
            <a:fillRect/>
          </a:stretch>
        </p:blipFill>
        <p:spPr>
          <a:xfrm>
            <a:off x="3481705" y="2599690"/>
            <a:ext cx="5109210" cy="1302385"/>
          </a:xfrm>
          <a:prstGeom prst="rect">
            <a:avLst/>
          </a:prstGeom>
        </p:spPr>
      </p:pic>
      <p:pic>
        <p:nvPicPr>
          <p:cNvPr id="17" name="圖片 16" descr="D:\工作區\2022工作區\01_40周年\簡報提案\pic\字與slogan\長鼎故革新檢體反白.png長鼎故革新檢體反白"/>
          <p:cNvPicPr>
            <a:picLocks noChangeAspect="1"/>
          </p:cNvPicPr>
          <p:nvPr/>
        </p:nvPicPr>
        <p:blipFill>
          <a:blip r:embed="rId3"/>
          <a:srcRect/>
          <a:stretch>
            <a:fillRect/>
          </a:stretch>
        </p:blipFill>
        <p:spPr>
          <a:xfrm>
            <a:off x="4237765" y="4048407"/>
            <a:ext cx="3596640" cy="193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0" name="组合 1"/>
          <p:cNvGrpSpPr/>
          <p:nvPr/>
        </p:nvGrpSpPr>
        <p:grpSpPr>
          <a:xfrm>
            <a:off x="1506431" y="1422400"/>
            <a:ext cx="1687620" cy="4990254"/>
            <a:chOff x="844188" y="1139376"/>
            <a:chExt cx="873253" cy="2577963"/>
          </a:xfrm>
        </p:grpSpPr>
        <p:sp>
          <p:nvSpPr>
            <p:cNvPr id="563" name="矩形 562"/>
            <p:cNvSpPr/>
            <p:nvPr>
              <p:custDataLst>
                <p:tags r:id="rId1"/>
              </p:custDataLst>
            </p:nvPr>
          </p:nvSpPr>
          <p:spPr>
            <a:xfrm>
              <a:off x="889423" y="1139376"/>
              <a:ext cx="665919" cy="657175"/>
            </a:xfrm>
            <a:prstGeom prst="rect">
              <a:avLst/>
            </a:prstGeom>
            <a:solidFill>
              <a:srgbClr val="C82022"/>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ea"/>
                  <a:sym typeface="+mn-lt"/>
                </a:rPr>
                <a:t>目</a:t>
              </a:r>
            </a:p>
          </p:txBody>
        </p:sp>
        <p:sp>
          <p:nvSpPr>
            <p:cNvPr id="564" name="矩形 563"/>
            <p:cNvSpPr/>
            <p:nvPr>
              <p:custDataLst>
                <p:tags r:id="rId2"/>
              </p:custDataLst>
            </p:nvPr>
          </p:nvSpPr>
          <p:spPr>
            <a:xfrm>
              <a:off x="1247573" y="1741878"/>
              <a:ext cx="469868" cy="463631"/>
            </a:xfrm>
            <a:prstGeom prst="rect">
              <a:avLst/>
            </a:prstGeom>
            <a:solidFill>
              <a:sysClr val="window" lastClr="FFFFFF"/>
            </a:solidFill>
            <a:ln w="12700" cap="flat" cmpd="sng" algn="ctr">
              <a:solidFill>
                <a:srgbClr val="C82022"/>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rgbClr val="C82022"/>
                  </a:solidFill>
                  <a:effectLst/>
                  <a:uLnTx/>
                  <a:uFillTx/>
                  <a:latin typeface="Arial" panose="020B0604020202020204"/>
                  <a:ea typeface="微软雅黑" panose="020B0503020204020204" pitchFamily="34" charset="-122"/>
                  <a:cs typeface="+mn-ea"/>
                  <a:sym typeface="+mn-lt"/>
                </a:rPr>
                <a:t>录</a:t>
              </a:r>
            </a:p>
          </p:txBody>
        </p:sp>
        <p:sp>
          <p:nvSpPr>
            <p:cNvPr id="565" name="文本框 564"/>
            <p:cNvSpPr txBox="1"/>
            <p:nvPr>
              <p:custDataLst>
                <p:tags r:id="rId3"/>
              </p:custDataLst>
            </p:nvPr>
          </p:nvSpPr>
          <p:spPr>
            <a:xfrm>
              <a:off x="844188" y="1938702"/>
              <a:ext cx="476768" cy="1778637"/>
            </a:xfrm>
            <a:prstGeom prst="rect">
              <a:avLst/>
            </a:prstGeom>
            <a:noFill/>
          </p:spPr>
          <p:txBody>
            <a:bodyPr vert="eaVert" wrap="none">
              <a:spAutoFit/>
            </a:bodyPr>
            <a:lstStyle/>
            <a:p>
              <a:pPr marR="0" defTabSz="914400" eaLnBrk="1" fontAlgn="auto" hangingPunct="1">
                <a:spcBef>
                  <a:spcPts val="0"/>
                </a:spcBef>
                <a:spcAft>
                  <a:spcPts val="0"/>
                </a:spcAft>
                <a:buClrTx/>
                <a:buSzTx/>
                <a:buFontTx/>
                <a:buNone/>
                <a:defRPr/>
              </a:pPr>
              <a:r>
                <a:rPr kumimoji="0" lang="en-US" altLang="zh-CN" sz="4800" kern="0" cap="none" spc="0" normalizeH="0" baseline="0" noProof="0" dirty="0">
                  <a:solidFill>
                    <a:srgbClr val="D1D1D1"/>
                  </a:solidFill>
                  <a:latin typeface="Arial" panose="020B0604020202020204"/>
                  <a:ea typeface="微软雅黑" panose="020B0503020204020204" pitchFamily="34" charset="-122"/>
                  <a:cs typeface="+mn-ea"/>
                  <a:sym typeface="+mn-lt"/>
                </a:rPr>
                <a:t>CONTENTS</a:t>
              </a:r>
              <a:endParaRPr kumimoji="0" lang="zh-CN" altLang="en-US" sz="4800" kern="0" cap="none" spc="0" normalizeH="0" baseline="0" noProof="0" dirty="0">
                <a:solidFill>
                  <a:srgbClr val="D1D1D1"/>
                </a:solidFill>
                <a:latin typeface="Arial" panose="020B0604020202020204"/>
                <a:ea typeface="微软雅黑" panose="020B0503020204020204" pitchFamily="34" charset="-122"/>
                <a:cs typeface="+mn-ea"/>
                <a:sym typeface="+mn-lt"/>
              </a:endParaRPr>
            </a:p>
          </p:txBody>
        </p:sp>
      </p:grpSp>
      <p:grpSp>
        <p:nvGrpSpPr>
          <p:cNvPr id="4" name="Group 462"/>
          <p:cNvGrpSpPr/>
          <p:nvPr/>
        </p:nvGrpSpPr>
        <p:grpSpPr>
          <a:xfrm>
            <a:off x="4111625" y="2271395"/>
            <a:ext cx="5551170" cy="704215"/>
            <a:chOff x="-16" y="805"/>
            <a:chExt cx="6344" cy="930"/>
          </a:xfrm>
        </p:grpSpPr>
        <p:grpSp>
          <p:nvGrpSpPr>
            <p:cNvPr id="5" name="Group 23"/>
            <p:cNvGrpSpPr/>
            <p:nvPr/>
          </p:nvGrpSpPr>
          <p:grpSpPr>
            <a:xfrm>
              <a:off x="-8" y="1623"/>
              <a:ext cx="6336" cy="68"/>
              <a:chOff x="-8" y="2086"/>
              <a:chExt cx="6336" cy="1056"/>
            </a:xfrm>
          </p:grpSpPr>
          <p:sp>
            <p:nvSpPr>
              <p:cNvPr id="6" name="Rectangle 3"/>
              <p:cNvSpPr>
                <a:spLocks noChangeArrowheads="1"/>
              </p:cNvSpPr>
              <p:nvPr/>
            </p:nvSpPr>
            <p:spPr bwMode="auto">
              <a:xfrm>
                <a:off x="-7" y="2307"/>
                <a:ext cx="6335" cy="824"/>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0000" tIns="120000" rIns="96000" bIns="120000"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7" name="Rectangle 25"/>
              <p:cNvSpPr/>
              <p:nvPr/>
            </p:nvSpPr>
            <p:spPr>
              <a:xfrm flipV="1">
                <a:off x="2" y="2090"/>
                <a:ext cx="5757" cy="260"/>
              </a:xfrm>
              <a:prstGeom prst="rect">
                <a:avLst/>
              </a:prstGeom>
              <a:gradFill rotWithShape="1">
                <a:gsLst>
                  <a:gs pos="0">
                    <a:srgbClr val="DBDBDB"/>
                  </a:gs>
                  <a:gs pos="100000">
                    <a:srgbClr val="FFFFFF"/>
                  </a:gs>
                </a:gsLst>
                <a:lin ang="5400000" scaled="1"/>
                <a:tileRect/>
              </a:gradFill>
              <a:ln w="9525">
                <a:noFill/>
              </a:ln>
            </p:spPr>
            <p:txBody>
              <a:bodyPr rot="10800000" wrap="none" lIns="120000" tIns="120000" rIns="96000" bIns="120000" anchor="ctr"/>
              <a:lstStyle/>
              <a:p>
                <a:pPr algn="ctr" eaLnBrk="1" hangingPunct="1">
                  <a:buFont typeface="Arial" panose="020B0604020202020204" pitchFamily="34" charset="0"/>
                  <a:buNone/>
                </a:pPr>
                <a:endParaRPr lang="zh-CN" altLang="zh-CN" sz="1865" dirty="0">
                  <a:solidFill>
                    <a:srgbClr val="000000"/>
                  </a:solidFill>
                  <a:latin typeface="Arial" panose="020B0604020202020204" pitchFamily="34" charset="0"/>
                  <a:ea typeface="微软雅黑" panose="020B0503020204020204" pitchFamily="34" charset="-122"/>
                  <a:sym typeface="+mn-lt"/>
                </a:endParaRPr>
              </a:p>
            </p:txBody>
          </p:sp>
        </p:grpSp>
        <p:grpSp>
          <p:nvGrpSpPr>
            <p:cNvPr id="8" name="Group 220"/>
            <p:cNvGrpSpPr/>
            <p:nvPr/>
          </p:nvGrpSpPr>
          <p:grpSpPr>
            <a:xfrm>
              <a:off x="-16" y="805"/>
              <a:ext cx="2354" cy="930"/>
              <a:chOff x="407" y="882"/>
              <a:chExt cx="2050" cy="810"/>
            </a:xfrm>
          </p:grpSpPr>
          <p:pic>
            <p:nvPicPr>
              <p:cNvPr id="9" name="Picture 180"/>
              <p:cNvPicPr>
                <a:picLocks noChangeAspect="1"/>
              </p:cNvPicPr>
              <p:nvPr/>
            </p:nvPicPr>
            <p:blipFill>
              <a:blip r:embed="rId5"/>
              <a:stretch>
                <a:fillRect/>
              </a:stretch>
            </p:blipFill>
            <p:spPr>
              <a:xfrm>
                <a:off x="687" y="1175"/>
                <a:ext cx="982" cy="429"/>
              </a:xfrm>
              <a:prstGeom prst="rect">
                <a:avLst/>
              </a:prstGeom>
              <a:noFill/>
              <a:ln w="9525">
                <a:noFill/>
              </a:ln>
            </p:spPr>
          </p:pic>
          <p:sp>
            <p:nvSpPr>
              <p:cNvPr id="10" name="Freeform 181"/>
              <p:cNvSpPr>
                <a:spLocks noChangeArrowheads="1"/>
              </p:cNvSpPr>
              <p:nvPr/>
            </p:nvSpPr>
            <p:spPr bwMode="auto">
              <a:xfrm>
                <a:off x="752" y="936"/>
                <a:ext cx="1129" cy="669"/>
              </a:xfrm>
              <a:custGeom>
                <a:avLst/>
                <a:gdLst>
                  <a:gd name="T0" fmla="*/ 0 w 2561"/>
                  <a:gd name="T1" fmla="*/ 0 h 1520"/>
                  <a:gd name="T2" fmla="*/ 0 w 2561"/>
                  <a:gd name="T3" fmla="*/ 0 h 1520"/>
                  <a:gd name="T4" fmla="*/ 0 w 2561"/>
                  <a:gd name="T5" fmla="*/ 0 h 1520"/>
                  <a:gd name="T6" fmla="*/ 0 w 2561"/>
                  <a:gd name="T7" fmla="*/ 0 h 1520"/>
                  <a:gd name="T8" fmla="*/ 0 w 2561"/>
                  <a:gd name="T9" fmla="*/ 0 h 1520"/>
                  <a:gd name="T10" fmla="*/ 0 w 2561"/>
                  <a:gd name="T11" fmla="*/ 0 h 1520"/>
                  <a:gd name="T12" fmla="*/ 0 w 2561"/>
                  <a:gd name="T13" fmla="*/ 0 h 15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61" h="1520">
                    <a:moveTo>
                      <a:pt x="1505" y="33"/>
                    </a:moveTo>
                    <a:cubicBezTo>
                      <a:pt x="1556" y="0"/>
                      <a:pt x="1627" y="17"/>
                      <a:pt x="1663" y="68"/>
                    </a:cubicBezTo>
                    <a:cubicBezTo>
                      <a:pt x="2558" y="1505"/>
                      <a:pt x="2561" y="1518"/>
                      <a:pt x="2561" y="1518"/>
                    </a:cubicBezTo>
                    <a:cubicBezTo>
                      <a:pt x="2257" y="1520"/>
                      <a:pt x="752" y="1520"/>
                      <a:pt x="304" y="1520"/>
                    </a:cubicBezTo>
                    <a:cubicBezTo>
                      <a:pt x="155" y="1281"/>
                      <a:pt x="72" y="1185"/>
                      <a:pt x="33" y="1086"/>
                    </a:cubicBezTo>
                    <a:cubicBezTo>
                      <a:pt x="0" y="1032"/>
                      <a:pt x="17" y="961"/>
                      <a:pt x="68" y="928"/>
                    </a:cubicBezTo>
                    <a:cubicBezTo>
                      <a:pt x="1505" y="33"/>
                      <a:pt x="1505" y="33"/>
                      <a:pt x="1505" y="33"/>
                    </a:cubicBezTo>
                  </a:path>
                </a:pathLst>
              </a:custGeom>
              <a:solidFill>
                <a:srgbClr val="5B9BD5">
                  <a:alpha val="20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11" name="Freeform 182"/>
              <p:cNvSpPr>
                <a:spLocks noChangeArrowheads="1"/>
              </p:cNvSpPr>
              <p:nvPr/>
            </p:nvSpPr>
            <p:spPr bwMode="auto">
              <a:xfrm>
                <a:off x="738" y="948"/>
                <a:ext cx="1127" cy="659"/>
              </a:xfrm>
              <a:custGeom>
                <a:avLst/>
                <a:gdLst>
                  <a:gd name="T0" fmla="*/ 0 w 2559"/>
                  <a:gd name="T1" fmla="*/ 0 h 1504"/>
                  <a:gd name="T2" fmla="*/ 0 w 2559"/>
                  <a:gd name="T3" fmla="*/ 0 h 1504"/>
                  <a:gd name="T4" fmla="*/ 0 w 2559"/>
                  <a:gd name="T5" fmla="*/ 0 h 1504"/>
                  <a:gd name="T6" fmla="*/ 0 w 2559"/>
                  <a:gd name="T7" fmla="*/ 0 h 1504"/>
                  <a:gd name="T8" fmla="*/ 0 w 2559"/>
                  <a:gd name="T9" fmla="*/ 0 h 1504"/>
                  <a:gd name="T10" fmla="*/ 0 w 2559"/>
                  <a:gd name="T11" fmla="*/ 0 h 1504"/>
                  <a:gd name="T12" fmla="*/ 0 w 2559"/>
                  <a:gd name="T13" fmla="*/ 0 h 1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59" h="1504">
                    <a:moveTo>
                      <a:pt x="1505" y="33"/>
                    </a:moveTo>
                    <a:cubicBezTo>
                      <a:pt x="1559" y="0"/>
                      <a:pt x="1630" y="17"/>
                      <a:pt x="1663" y="71"/>
                    </a:cubicBezTo>
                    <a:cubicBezTo>
                      <a:pt x="2559" y="1504"/>
                      <a:pt x="2556" y="1494"/>
                      <a:pt x="2556" y="1494"/>
                    </a:cubicBezTo>
                    <a:cubicBezTo>
                      <a:pt x="2274" y="1492"/>
                      <a:pt x="747" y="1494"/>
                      <a:pt x="279" y="1492"/>
                    </a:cubicBezTo>
                    <a:cubicBezTo>
                      <a:pt x="130" y="1253"/>
                      <a:pt x="69" y="1183"/>
                      <a:pt x="33" y="1089"/>
                    </a:cubicBezTo>
                    <a:cubicBezTo>
                      <a:pt x="0" y="1034"/>
                      <a:pt x="17" y="964"/>
                      <a:pt x="71" y="930"/>
                    </a:cubicBezTo>
                    <a:cubicBezTo>
                      <a:pt x="1505" y="33"/>
                      <a:pt x="1505" y="33"/>
                      <a:pt x="1505" y="33"/>
                    </a:cubicBezTo>
                  </a:path>
                </a:pathLst>
              </a:custGeom>
              <a:solidFill>
                <a:srgbClr val="343F1E"/>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12" name="Freeform 188"/>
              <p:cNvSpPr>
                <a:spLocks noChangeArrowheads="1"/>
              </p:cNvSpPr>
              <p:nvPr/>
            </p:nvSpPr>
            <p:spPr bwMode="auto">
              <a:xfrm>
                <a:off x="746" y="943"/>
                <a:ext cx="1129" cy="693"/>
              </a:xfrm>
              <a:custGeom>
                <a:avLst/>
                <a:gdLst>
                  <a:gd name="T0" fmla="*/ 0 w 2564"/>
                  <a:gd name="T1" fmla="*/ 0 h 1577"/>
                  <a:gd name="T2" fmla="*/ 0 w 2564"/>
                  <a:gd name="T3" fmla="*/ 0 h 1577"/>
                  <a:gd name="T4" fmla="*/ 0 w 2564"/>
                  <a:gd name="T5" fmla="*/ 0 h 1577"/>
                  <a:gd name="T6" fmla="*/ 0 w 2564"/>
                  <a:gd name="T7" fmla="*/ 0 h 1577"/>
                  <a:gd name="T8" fmla="*/ 0 w 2564"/>
                  <a:gd name="T9" fmla="*/ 0 h 1577"/>
                  <a:gd name="T10" fmla="*/ 0 w 2564"/>
                  <a:gd name="T11" fmla="*/ 0 h 1577"/>
                  <a:gd name="T12" fmla="*/ 0 w 2564"/>
                  <a:gd name="T13" fmla="*/ 0 h 1577"/>
                  <a:gd name="T14" fmla="*/ 0 w 2564"/>
                  <a:gd name="T15" fmla="*/ 0 h 1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4" h="1577">
                    <a:moveTo>
                      <a:pt x="1505" y="33"/>
                    </a:moveTo>
                    <a:cubicBezTo>
                      <a:pt x="1557" y="0"/>
                      <a:pt x="1628" y="17"/>
                      <a:pt x="1663" y="68"/>
                    </a:cubicBezTo>
                    <a:cubicBezTo>
                      <a:pt x="2559" y="1505"/>
                      <a:pt x="2564" y="1506"/>
                      <a:pt x="2564" y="1506"/>
                    </a:cubicBezTo>
                    <a:cubicBezTo>
                      <a:pt x="2301" y="1505"/>
                      <a:pt x="667" y="1506"/>
                      <a:pt x="290" y="1506"/>
                    </a:cubicBezTo>
                    <a:cubicBezTo>
                      <a:pt x="184" y="1337"/>
                      <a:pt x="338" y="1577"/>
                      <a:pt x="295" y="1507"/>
                    </a:cubicBezTo>
                    <a:cubicBezTo>
                      <a:pt x="252" y="1437"/>
                      <a:pt x="71" y="1182"/>
                      <a:pt x="33" y="1086"/>
                    </a:cubicBezTo>
                    <a:cubicBezTo>
                      <a:pt x="0" y="1032"/>
                      <a:pt x="14" y="961"/>
                      <a:pt x="69" y="928"/>
                    </a:cubicBezTo>
                    <a:cubicBezTo>
                      <a:pt x="1505" y="33"/>
                      <a:pt x="1505" y="33"/>
                      <a:pt x="1505" y="3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13" name="Freeform 189"/>
              <p:cNvSpPr>
                <a:spLocks noChangeArrowheads="1"/>
              </p:cNvSpPr>
              <p:nvPr/>
            </p:nvSpPr>
            <p:spPr bwMode="auto">
              <a:xfrm>
                <a:off x="746" y="882"/>
                <a:ext cx="1113" cy="754"/>
              </a:xfrm>
              <a:custGeom>
                <a:avLst/>
                <a:gdLst>
                  <a:gd name="T0" fmla="*/ 0 w 2564"/>
                  <a:gd name="T1" fmla="*/ 0 h 1577"/>
                  <a:gd name="T2" fmla="*/ 0 w 2564"/>
                  <a:gd name="T3" fmla="*/ 0 h 1577"/>
                  <a:gd name="T4" fmla="*/ 0 w 2564"/>
                  <a:gd name="T5" fmla="*/ 0 h 1577"/>
                  <a:gd name="T6" fmla="*/ 0 w 2564"/>
                  <a:gd name="T7" fmla="*/ 0 h 1577"/>
                  <a:gd name="T8" fmla="*/ 0 w 2564"/>
                  <a:gd name="T9" fmla="*/ 0 h 1577"/>
                  <a:gd name="T10" fmla="*/ 0 w 2564"/>
                  <a:gd name="T11" fmla="*/ 0 h 1577"/>
                  <a:gd name="T12" fmla="*/ 0 w 2564"/>
                  <a:gd name="T13" fmla="*/ 0 h 1577"/>
                  <a:gd name="T14" fmla="*/ 0 w 2564"/>
                  <a:gd name="T15" fmla="*/ 0 h 1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4" h="1577">
                    <a:moveTo>
                      <a:pt x="1505" y="33"/>
                    </a:moveTo>
                    <a:cubicBezTo>
                      <a:pt x="1557" y="0"/>
                      <a:pt x="1628" y="17"/>
                      <a:pt x="1663" y="68"/>
                    </a:cubicBezTo>
                    <a:cubicBezTo>
                      <a:pt x="2559" y="1505"/>
                      <a:pt x="2564" y="1506"/>
                      <a:pt x="2564" y="1506"/>
                    </a:cubicBezTo>
                    <a:cubicBezTo>
                      <a:pt x="2301" y="1505"/>
                      <a:pt x="667" y="1506"/>
                      <a:pt x="290" y="1506"/>
                    </a:cubicBezTo>
                    <a:cubicBezTo>
                      <a:pt x="184" y="1337"/>
                      <a:pt x="338" y="1577"/>
                      <a:pt x="295" y="1507"/>
                    </a:cubicBezTo>
                    <a:cubicBezTo>
                      <a:pt x="252" y="1437"/>
                      <a:pt x="71" y="1182"/>
                      <a:pt x="33" y="1086"/>
                    </a:cubicBezTo>
                    <a:cubicBezTo>
                      <a:pt x="0" y="1032"/>
                      <a:pt x="14" y="961"/>
                      <a:pt x="69" y="928"/>
                    </a:cubicBezTo>
                    <a:cubicBezTo>
                      <a:pt x="1505" y="33"/>
                      <a:pt x="1505" y="33"/>
                      <a:pt x="1505" y="33"/>
                    </a:cubicBezTo>
                  </a:path>
                </a:pathLst>
              </a:custGeom>
              <a:solidFill>
                <a:srgbClr val="C8202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14" name="Text Box 75"/>
              <p:cNvSpPr txBox="1">
                <a:spLocks noChangeArrowheads="1"/>
              </p:cNvSpPr>
              <p:nvPr/>
            </p:nvSpPr>
            <p:spPr bwMode="auto">
              <a:xfrm rot="8899871" flipV="1">
                <a:off x="748" y="957"/>
                <a:ext cx="667"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4265" b="1" i="0" u="none" strike="noStrike" kern="0" cap="none" spc="0" normalizeH="0" baseline="-25000" noProof="0">
                    <a:ln>
                      <a:noFill/>
                    </a:ln>
                    <a:solidFill>
                      <a:srgbClr val="FFFFFF"/>
                    </a:solidFill>
                    <a:effectLst/>
                    <a:uLnTx/>
                    <a:uFillTx/>
                    <a:latin typeface="Arial" panose="020B0604020202020204"/>
                    <a:ea typeface="微软雅黑" panose="020B0503020204020204" pitchFamily="34" charset="-122"/>
                    <a:cs typeface="+mn-ea"/>
                    <a:sym typeface="+mn-lt"/>
                  </a:rPr>
                  <a:t>01</a:t>
                </a:r>
              </a:p>
            </p:txBody>
          </p:sp>
          <p:grpSp>
            <p:nvGrpSpPr>
              <p:cNvPr id="15" name="Group 380"/>
              <p:cNvGrpSpPr/>
              <p:nvPr/>
            </p:nvGrpSpPr>
            <p:grpSpPr>
              <a:xfrm rot="-1979903">
                <a:off x="1360" y="1230"/>
                <a:ext cx="114" cy="113"/>
                <a:chOff x="1872" y="2352"/>
                <a:chExt cx="240" cy="240"/>
              </a:xfrm>
            </p:grpSpPr>
            <p:grpSp>
              <p:nvGrpSpPr>
                <p:cNvPr id="16" name="Group 381"/>
                <p:cNvGrpSpPr/>
                <p:nvPr/>
              </p:nvGrpSpPr>
              <p:grpSpPr>
                <a:xfrm>
                  <a:off x="1968" y="2352"/>
                  <a:ext cx="144" cy="240"/>
                  <a:chOff x="1968" y="2352"/>
                  <a:chExt cx="144" cy="240"/>
                </a:xfrm>
              </p:grpSpPr>
              <p:sp>
                <p:nvSpPr>
                  <p:cNvPr id="17" name="Oval 382"/>
                  <p:cNvSpPr>
                    <a:spLocks noChangeArrowheads="1"/>
                  </p:cNvSpPr>
                  <p:nvPr/>
                </p:nvSpPr>
                <p:spPr bwMode="auto">
                  <a:xfrm>
                    <a:off x="1968" y="2334"/>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8" name="Oval 383"/>
                  <p:cNvSpPr>
                    <a:spLocks noChangeArrowheads="1"/>
                  </p:cNvSpPr>
                  <p:nvPr/>
                </p:nvSpPr>
                <p:spPr bwMode="auto">
                  <a:xfrm>
                    <a:off x="2022" y="2377"/>
                    <a:ext cx="46" cy="5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9" name="Oval 384"/>
                  <p:cNvSpPr>
                    <a:spLocks noChangeArrowheads="1"/>
                  </p:cNvSpPr>
                  <p:nvPr/>
                </p:nvSpPr>
                <p:spPr bwMode="auto">
                  <a:xfrm>
                    <a:off x="2063" y="2447"/>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20" name="Oval 385"/>
                  <p:cNvSpPr>
                    <a:spLocks noChangeArrowheads="1"/>
                  </p:cNvSpPr>
                  <p:nvPr/>
                </p:nvSpPr>
                <p:spPr bwMode="auto">
                  <a:xfrm>
                    <a:off x="2006" y="2478"/>
                    <a:ext cx="54"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21" name="Oval 386"/>
                  <p:cNvSpPr>
                    <a:spLocks noChangeArrowheads="1"/>
                  </p:cNvSpPr>
                  <p:nvPr/>
                </p:nvSpPr>
                <p:spPr bwMode="auto">
                  <a:xfrm>
                    <a:off x="1969" y="2532"/>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nvGrpSpPr>
                <p:cNvPr id="22" name="Group 387"/>
                <p:cNvGrpSpPr/>
                <p:nvPr/>
              </p:nvGrpSpPr>
              <p:grpSpPr>
                <a:xfrm>
                  <a:off x="1872" y="2352"/>
                  <a:ext cx="144" cy="240"/>
                  <a:chOff x="1968" y="2352"/>
                  <a:chExt cx="144" cy="240"/>
                </a:xfrm>
              </p:grpSpPr>
              <p:sp>
                <p:nvSpPr>
                  <p:cNvPr id="23" name="Oval 388"/>
                  <p:cNvSpPr>
                    <a:spLocks noChangeArrowheads="1"/>
                  </p:cNvSpPr>
                  <p:nvPr/>
                </p:nvSpPr>
                <p:spPr bwMode="auto">
                  <a:xfrm>
                    <a:off x="1966" y="2322"/>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24" name="Oval 389"/>
                  <p:cNvSpPr>
                    <a:spLocks noChangeArrowheads="1"/>
                  </p:cNvSpPr>
                  <p:nvPr/>
                </p:nvSpPr>
                <p:spPr bwMode="auto">
                  <a:xfrm>
                    <a:off x="2014" y="2360"/>
                    <a:ext cx="46"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25" name="Oval 390"/>
                  <p:cNvSpPr>
                    <a:spLocks noChangeArrowheads="1"/>
                  </p:cNvSpPr>
                  <p:nvPr/>
                </p:nvSpPr>
                <p:spPr bwMode="auto">
                  <a:xfrm>
                    <a:off x="2062" y="2424"/>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26" name="Oval 391"/>
                  <p:cNvSpPr>
                    <a:spLocks noChangeArrowheads="1"/>
                  </p:cNvSpPr>
                  <p:nvPr/>
                </p:nvSpPr>
                <p:spPr bwMode="auto">
                  <a:xfrm>
                    <a:off x="2008" y="2466"/>
                    <a:ext cx="46"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27" name="Oval 392"/>
                  <p:cNvSpPr>
                    <a:spLocks noChangeArrowheads="1"/>
                  </p:cNvSpPr>
                  <p:nvPr/>
                </p:nvSpPr>
                <p:spPr bwMode="auto">
                  <a:xfrm>
                    <a:off x="1967" y="2520"/>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grpSp>
            <p:nvGrpSpPr>
              <p:cNvPr id="28" name="Group 380"/>
              <p:cNvGrpSpPr/>
              <p:nvPr/>
            </p:nvGrpSpPr>
            <p:grpSpPr>
              <a:xfrm rot="-1979903">
                <a:off x="1451" y="1412"/>
                <a:ext cx="114" cy="113"/>
                <a:chOff x="1872" y="2352"/>
                <a:chExt cx="240" cy="240"/>
              </a:xfrm>
            </p:grpSpPr>
            <p:grpSp>
              <p:nvGrpSpPr>
                <p:cNvPr id="29" name="Group 381"/>
                <p:cNvGrpSpPr/>
                <p:nvPr/>
              </p:nvGrpSpPr>
              <p:grpSpPr>
                <a:xfrm>
                  <a:off x="1968" y="2352"/>
                  <a:ext cx="144" cy="240"/>
                  <a:chOff x="1968" y="2352"/>
                  <a:chExt cx="144" cy="240"/>
                </a:xfrm>
              </p:grpSpPr>
              <p:sp>
                <p:nvSpPr>
                  <p:cNvPr id="30" name="Oval 382"/>
                  <p:cNvSpPr>
                    <a:spLocks noChangeArrowheads="1"/>
                  </p:cNvSpPr>
                  <p:nvPr/>
                </p:nvSpPr>
                <p:spPr bwMode="auto">
                  <a:xfrm>
                    <a:off x="1967" y="2336"/>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31" name="Oval 383"/>
                  <p:cNvSpPr>
                    <a:spLocks noChangeArrowheads="1"/>
                  </p:cNvSpPr>
                  <p:nvPr/>
                </p:nvSpPr>
                <p:spPr bwMode="auto">
                  <a:xfrm>
                    <a:off x="2021" y="2382"/>
                    <a:ext cx="46"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32" name="Oval 384"/>
                  <p:cNvSpPr>
                    <a:spLocks noChangeArrowheads="1"/>
                  </p:cNvSpPr>
                  <p:nvPr/>
                </p:nvSpPr>
                <p:spPr bwMode="auto">
                  <a:xfrm>
                    <a:off x="2064" y="2431"/>
                    <a:ext cx="50"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33" name="Oval 385"/>
                  <p:cNvSpPr>
                    <a:spLocks noChangeArrowheads="1"/>
                  </p:cNvSpPr>
                  <p:nvPr/>
                </p:nvSpPr>
                <p:spPr bwMode="auto">
                  <a:xfrm>
                    <a:off x="2017" y="2479"/>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34" name="Oval 386"/>
                  <p:cNvSpPr>
                    <a:spLocks noChangeArrowheads="1"/>
                  </p:cNvSpPr>
                  <p:nvPr/>
                </p:nvSpPr>
                <p:spPr bwMode="auto">
                  <a:xfrm>
                    <a:off x="1968" y="2525"/>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nvGrpSpPr>
                <p:cNvPr id="35" name="Group 387"/>
                <p:cNvGrpSpPr/>
                <p:nvPr/>
              </p:nvGrpSpPr>
              <p:grpSpPr>
                <a:xfrm>
                  <a:off x="1872" y="2352"/>
                  <a:ext cx="144" cy="240"/>
                  <a:chOff x="1968" y="2352"/>
                  <a:chExt cx="144" cy="240"/>
                </a:xfrm>
              </p:grpSpPr>
              <p:sp>
                <p:nvSpPr>
                  <p:cNvPr id="36" name="Oval 388"/>
                  <p:cNvSpPr>
                    <a:spLocks noChangeArrowheads="1"/>
                  </p:cNvSpPr>
                  <p:nvPr/>
                </p:nvSpPr>
                <p:spPr bwMode="auto">
                  <a:xfrm>
                    <a:off x="1967" y="2320"/>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37" name="Oval 389"/>
                  <p:cNvSpPr>
                    <a:spLocks noChangeArrowheads="1"/>
                  </p:cNvSpPr>
                  <p:nvPr/>
                </p:nvSpPr>
                <p:spPr bwMode="auto">
                  <a:xfrm>
                    <a:off x="2021" y="2368"/>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38" name="Oval 390"/>
                  <p:cNvSpPr>
                    <a:spLocks noChangeArrowheads="1"/>
                  </p:cNvSpPr>
                  <p:nvPr/>
                </p:nvSpPr>
                <p:spPr bwMode="auto">
                  <a:xfrm>
                    <a:off x="2062" y="2420"/>
                    <a:ext cx="50"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39" name="Oval 391"/>
                  <p:cNvSpPr>
                    <a:spLocks noChangeArrowheads="1"/>
                  </p:cNvSpPr>
                  <p:nvPr/>
                </p:nvSpPr>
                <p:spPr bwMode="auto">
                  <a:xfrm>
                    <a:off x="2015" y="2467"/>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40" name="Oval 392"/>
                  <p:cNvSpPr>
                    <a:spLocks noChangeArrowheads="1"/>
                  </p:cNvSpPr>
                  <p:nvPr/>
                </p:nvSpPr>
                <p:spPr bwMode="auto">
                  <a:xfrm>
                    <a:off x="1967" y="2511"/>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grpSp>
            <p:nvGrpSpPr>
              <p:cNvPr id="41" name="Group 183"/>
              <p:cNvGrpSpPr/>
              <p:nvPr/>
            </p:nvGrpSpPr>
            <p:grpSpPr>
              <a:xfrm>
                <a:off x="407" y="1508"/>
                <a:ext cx="2050" cy="184"/>
                <a:chOff x="827" y="2489"/>
                <a:chExt cx="4660" cy="420"/>
              </a:xfrm>
            </p:grpSpPr>
            <p:pic>
              <p:nvPicPr>
                <p:cNvPr id="42" name="Picture 184" descr="yy"/>
                <p:cNvPicPr>
                  <a:picLocks noChangeAspect="1"/>
                </p:cNvPicPr>
                <p:nvPr/>
              </p:nvPicPr>
              <p:blipFill>
                <a:blip r:embed="rId6">
                  <a:biLevel thresh="50000"/>
                  <a:grayscl/>
                  <a:lum bright="-89999" contrast="100000"/>
                </a:blip>
                <a:srcRect t="58423"/>
                <a:stretch>
                  <a:fillRect/>
                </a:stretch>
              </p:blipFill>
              <p:spPr>
                <a:xfrm>
                  <a:off x="827" y="2546"/>
                  <a:ext cx="4253" cy="340"/>
                </a:xfrm>
                <a:prstGeom prst="rect">
                  <a:avLst/>
                </a:prstGeom>
                <a:noFill/>
                <a:ln w="9525">
                  <a:noFill/>
                </a:ln>
              </p:spPr>
            </p:pic>
            <p:pic>
              <p:nvPicPr>
                <p:cNvPr id="43" name="Picture 185" descr="yy"/>
                <p:cNvPicPr>
                  <a:picLocks noChangeAspect="1"/>
                </p:cNvPicPr>
                <p:nvPr/>
              </p:nvPicPr>
              <p:blipFill>
                <a:blip r:embed="rId6">
                  <a:biLevel thresh="50000"/>
                  <a:grayscl/>
                  <a:lum bright="-89999" contrast="100000"/>
                </a:blip>
                <a:srcRect t="51173"/>
                <a:stretch>
                  <a:fillRect/>
                </a:stretch>
              </p:blipFill>
              <p:spPr>
                <a:xfrm>
                  <a:off x="1009" y="2536"/>
                  <a:ext cx="3910" cy="300"/>
                </a:xfrm>
                <a:prstGeom prst="rect">
                  <a:avLst/>
                </a:prstGeom>
                <a:noFill/>
                <a:ln w="9525">
                  <a:noFill/>
                </a:ln>
              </p:spPr>
            </p:pic>
            <p:pic>
              <p:nvPicPr>
                <p:cNvPr id="44" name="Picture 186" descr="yy"/>
                <p:cNvPicPr>
                  <a:picLocks noChangeAspect="1"/>
                </p:cNvPicPr>
                <p:nvPr/>
              </p:nvPicPr>
              <p:blipFill>
                <a:blip r:embed="rId6">
                  <a:biLevel thresh="50000"/>
                  <a:grayscl/>
                  <a:lum bright="-89999" contrast="100000"/>
                </a:blip>
                <a:srcRect t="48615"/>
                <a:stretch>
                  <a:fillRect/>
                </a:stretch>
              </p:blipFill>
              <p:spPr>
                <a:xfrm>
                  <a:off x="1814" y="2489"/>
                  <a:ext cx="3673" cy="420"/>
                </a:xfrm>
                <a:prstGeom prst="rect">
                  <a:avLst/>
                </a:prstGeom>
                <a:noFill/>
                <a:ln w="9525">
                  <a:noFill/>
                </a:ln>
              </p:spPr>
            </p:pic>
            <p:pic>
              <p:nvPicPr>
                <p:cNvPr id="45" name="Picture 187" descr="yy"/>
                <p:cNvPicPr>
                  <a:picLocks noChangeAspect="1"/>
                </p:cNvPicPr>
                <p:nvPr/>
              </p:nvPicPr>
              <p:blipFill>
                <a:blip r:embed="rId6">
                  <a:biLevel thresh="50000"/>
                  <a:grayscl/>
                  <a:lum bright="-100000" contrast="100000"/>
                </a:blip>
                <a:srcRect t="53519"/>
                <a:stretch>
                  <a:fillRect/>
                </a:stretch>
              </p:blipFill>
              <p:spPr>
                <a:xfrm>
                  <a:off x="1333" y="2553"/>
                  <a:ext cx="2028" cy="285"/>
                </a:xfrm>
                <a:prstGeom prst="rect">
                  <a:avLst/>
                </a:prstGeom>
                <a:noFill/>
                <a:ln w="9525">
                  <a:noFill/>
                </a:ln>
              </p:spPr>
            </p:pic>
          </p:grpSp>
        </p:grpSp>
      </p:grpSp>
      <p:sp>
        <p:nvSpPr>
          <p:cNvPr id="46" name="矩形 608"/>
          <p:cNvSpPr/>
          <p:nvPr/>
        </p:nvSpPr>
        <p:spPr>
          <a:xfrm>
            <a:off x="5715635" y="2301875"/>
            <a:ext cx="4464050" cy="500380"/>
          </a:xfrm>
          <a:prstGeom prst="rect">
            <a:avLst/>
          </a:prstGeom>
          <a:noFill/>
          <a:ln w="9525">
            <a:noFill/>
          </a:ln>
        </p:spPr>
        <p:txBody>
          <a:bodyPr wrap="square">
            <a:spAutoFit/>
          </a:bodyPr>
          <a:lstStyle/>
          <a:p>
            <a:r>
              <a:rPr lang="zh-CN" altLang="en-US" sz="2660" b="1" dirty="0">
                <a:latin typeface="微软雅黑" panose="020B0503020204020204" pitchFamily="34" charset="-122"/>
                <a:ea typeface="微软雅黑" panose="020B0503020204020204" pitchFamily="34" charset="-122"/>
                <a:cs typeface="微软雅黑" panose="020B0503020204020204" pitchFamily="34" charset="-122"/>
                <a:sym typeface="+mn-lt"/>
              </a:rPr>
              <a:t>个人资料</a:t>
            </a:r>
            <a:endParaRPr lang="zh-CN" altLang="en-US" sz="2665" b="1" dirty="0">
              <a:latin typeface="Arial" panose="020B0604020202020204" pitchFamily="34" charset="0"/>
              <a:ea typeface="微软雅黑" panose="020B0503020204020204" pitchFamily="34" charset="-122"/>
              <a:sym typeface="+mn-lt"/>
            </a:endParaRPr>
          </a:p>
        </p:txBody>
      </p:sp>
      <p:grpSp>
        <p:nvGrpSpPr>
          <p:cNvPr id="3" name="Group 462"/>
          <p:cNvGrpSpPr/>
          <p:nvPr/>
        </p:nvGrpSpPr>
        <p:grpSpPr>
          <a:xfrm>
            <a:off x="4126865" y="3990975"/>
            <a:ext cx="5420995" cy="704850"/>
            <a:chOff x="-16" y="805"/>
            <a:chExt cx="6344" cy="930"/>
          </a:xfrm>
        </p:grpSpPr>
        <p:grpSp>
          <p:nvGrpSpPr>
            <p:cNvPr id="47" name="Group 23"/>
            <p:cNvGrpSpPr/>
            <p:nvPr/>
          </p:nvGrpSpPr>
          <p:grpSpPr>
            <a:xfrm>
              <a:off x="-8" y="1623"/>
              <a:ext cx="6336" cy="68"/>
              <a:chOff x="-8" y="2086"/>
              <a:chExt cx="6336" cy="1056"/>
            </a:xfrm>
          </p:grpSpPr>
          <p:sp>
            <p:nvSpPr>
              <p:cNvPr id="48" name="Rectangle 3"/>
              <p:cNvSpPr>
                <a:spLocks noChangeArrowheads="1"/>
              </p:cNvSpPr>
              <p:nvPr/>
            </p:nvSpPr>
            <p:spPr bwMode="auto">
              <a:xfrm>
                <a:off x="-7" y="2307"/>
                <a:ext cx="6335" cy="824"/>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0000" tIns="120000" rIns="96000" bIns="120000"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49" name="Rectangle 25"/>
              <p:cNvSpPr/>
              <p:nvPr/>
            </p:nvSpPr>
            <p:spPr>
              <a:xfrm flipV="1">
                <a:off x="2" y="2090"/>
                <a:ext cx="5757" cy="260"/>
              </a:xfrm>
              <a:prstGeom prst="rect">
                <a:avLst/>
              </a:prstGeom>
              <a:gradFill rotWithShape="1">
                <a:gsLst>
                  <a:gs pos="0">
                    <a:srgbClr val="DBDBDB"/>
                  </a:gs>
                  <a:gs pos="100000">
                    <a:srgbClr val="FFFFFF"/>
                  </a:gs>
                </a:gsLst>
                <a:lin ang="5400000" scaled="1"/>
                <a:tileRect/>
              </a:gradFill>
              <a:ln w="9525">
                <a:noFill/>
              </a:ln>
            </p:spPr>
            <p:txBody>
              <a:bodyPr rot="10800000" wrap="none" lIns="120000" tIns="120000" rIns="96000" bIns="120000" anchor="ctr"/>
              <a:lstStyle/>
              <a:p>
                <a:pPr algn="ctr" eaLnBrk="1" hangingPunct="1">
                  <a:buFont typeface="Arial" panose="020B0604020202020204" pitchFamily="34" charset="0"/>
                  <a:buNone/>
                </a:pPr>
                <a:endParaRPr lang="zh-CN" altLang="zh-CN" sz="1865" dirty="0">
                  <a:solidFill>
                    <a:srgbClr val="000000"/>
                  </a:solidFill>
                  <a:latin typeface="Arial" panose="020B0604020202020204" pitchFamily="34" charset="0"/>
                  <a:ea typeface="微软雅黑" panose="020B0503020204020204" pitchFamily="34" charset="-122"/>
                  <a:sym typeface="+mn-lt"/>
                </a:endParaRPr>
              </a:p>
            </p:txBody>
          </p:sp>
        </p:grpSp>
        <p:grpSp>
          <p:nvGrpSpPr>
            <p:cNvPr id="50" name="Group 220"/>
            <p:cNvGrpSpPr/>
            <p:nvPr/>
          </p:nvGrpSpPr>
          <p:grpSpPr>
            <a:xfrm>
              <a:off x="-16" y="805"/>
              <a:ext cx="2354" cy="930"/>
              <a:chOff x="407" y="882"/>
              <a:chExt cx="2050" cy="810"/>
            </a:xfrm>
          </p:grpSpPr>
          <p:pic>
            <p:nvPicPr>
              <p:cNvPr id="51" name="Picture 180"/>
              <p:cNvPicPr>
                <a:picLocks noChangeAspect="1"/>
              </p:cNvPicPr>
              <p:nvPr/>
            </p:nvPicPr>
            <p:blipFill>
              <a:blip r:embed="rId5"/>
              <a:stretch>
                <a:fillRect/>
              </a:stretch>
            </p:blipFill>
            <p:spPr>
              <a:xfrm>
                <a:off x="687" y="1175"/>
                <a:ext cx="982" cy="429"/>
              </a:xfrm>
              <a:prstGeom prst="rect">
                <a:avLst/>
              </a:prstGeom>
              <a:noFill/>
              <a:ln w="9525">
                <a:noFill/>
              </a:ln>
            </p:spPr>
          </p:pic>
          <p:sp>
            <p:nvSpPr>
              <p:cNvPr id="52" name="Freeform 181"/>
              <p:cNvSpPr>
                <a:spLocks noChangeArrowheads="1"/>
              </p:cNvSpPr>
              <p:nvPr/>
            </p:nvSpPr>
            <p:spPr bwMode="auto">
              <a:xfrm>
                <a:off x="752" y="936"/>
                <a:ext cx="1129" cy="669"/>
              </a:xfrm>
              <a:custGeom>
                <a:avLst/>
                <a:gdLst>
                  <a:gd name="T0" fmla="*/ 0 w 2561"/>
                  <a:gd name="T1" fmla="*/ 0 h 1520"/>
                  <a:gd name="T2" fmla="*/ 0 w 2561"/>
                  <a:gd name="T3" fmla="*/ 0 h 1520"/>
                  <a:gd name="T4" fmla="*/ 0 w 2561"/>
                  <a:gd name="T5" fmla="*/ 0 h 1520"/>
                  <a:gd name="T6" fmla="*/ 0 w 2561"/>
                  <a:gd name="T7" fmla="*/ 0 h 1520"/>
                  <a:gd name="T8" fmla="*/ 0 w 2561"/>
                  <a:gd name="T9" fmla="*/ 0 h 1520"/>
                  <a:gd name="T10" fmla="*/ 0 w 2561"/>
                  <a:gd name="T11" fmla="*/ 0 h 1520"/>
                  <a:gd name="T12" fmla="*/ 0 w 2561"/>
                  <a:gd name="T13" fmla="*/ 0 h 15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61" h="1520">
                    <a:moveTo>
                      <a:pt x="1505" y="33"/>
                    </a:moveTo>
                    <a:cubicBezTo>
                      <a:pt x="1556" y="0"/>
                      <a:pt x="1627" y="17"/>
                      <a:pt x="1663" y="68"/>
                    </a:cubicBezTo>
                    <a:cubicBezTo>
                      <a:pt x="2558" y="1505"/>
                      <a:pt x="2561" y="1518"/>
                      <a:pt x="2561" y="1518"/>
                    </a:cubicBezTo>
                    <a:cubicBezTo>
                      <a:pt x="2257" y="1520"/>
                      <a:pt x="752" y="1520"/>
                      <a:pt x="304" y="1520"/>
                    </a:cubicBezTo>
                    <a:cubicBezTo>
                      <a:pt x="155" y="1281"/>
                      <a:pt x="72" y="1185"/>
                      <a:pt x="33" y="1086"/>
                    </a:cubicBezTo>
                    <a:cubicBezTo>
                      <a:pt x="0" y="1032"/>
                      <a:pt x="17" y="961"/>
                      <a:pt x="68" y="928"/>
                    </a:cubicBezTo>
                    <a:cubicBezTo>
                      <a:pt x="1505" y="33"/>
                      <a:pt x="1505" y="33"/>
                      <a:pt x="1505" y="33"/>
                    </a:cubicBezTo>
                  </a:path>
                </a:pathLst>
              </a:custGeom>
              <a:solidFill>
                <a:srgbClr val="5B9BD5">
                  <a:alpha val="20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53" name="Freeform 182"/>
              <p:cNvSpPr>
                <a:spLocks noChangeArrowheads="1"/>
              </p:cNvSpPr>
              <p:nvPr/>
            </p:nvSpPr>
            <p:spPr bwMode="auto">
              <a:xfrm>
                <a:off x="738" y="948"/>
                <a:ext cx="1127" cy="659"/>
              </a:xfrm>
              <a:custGeom>
                <a:avLst/>
                <a:gdLst>
                  <a:gd name="T0" fmla="*/ 0 w 2559"/>
                  <a:gd name="T1" fmla="*/ 0 h 1504"/>
                  <a:gd name="T2" fmla="*/ 0 w 2559"/>
                  <a:gd name="T3" fmla="*/ 0 h 1504"/>
                  <a:gd name="T4" fmla="*/ 0 w 2559"/>
                  <a:gd name="T5" fmla="*/ 0 h 1504"/>
                  <a:gd name="T6" fmla="*/ 0 w 2559"/>
                  <a:gd name="T7" fmla="*/ 0 h 1504"/>
                  <a:gd name="T8" fmla="*/ 0 w 2559"/>
                  <a:gd name="T9" fmla="*/ 0 h 1504"/>
                  <a:gd name="T10" fmla="*/ 0 w 2559"/>
                  <a:gd name="T11" fmla="*/ 0 h 1504"/>
                  <a:gd name="T12" fmla="*/ 0 w 2559"/>
                  <a:gd name="T13" fmla="*/ 0 h 1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59" h="1504">
                    <a:moveTo>
                      <a:pt x="1505" y="33"/>
                    </a:moveTo>
                    <a:cubicBezTo>
                      <a:pt x="1559" y="0"/>
                      <a:pt x="1630" y="17"/>
                      <a:pt x="1663" y="71"/>
                    </a:cubicBezTo>
                    <a:cubicBezTo>
                      <a:pt x="2559" y="1504"/>
                      <a:pt x="2556" y="1494"/>
                      <a:pt x="2556" y="1494"/>
                    </a:cubicBezTo>
                    <a:cubicBezTo>
                      <a:pt x="2274" y="1492"/>
                      <a:pt x="747" y="1494"/>
                      <a:pt x="279" y="1492"/>
                    </a:cubicBezTo>
                    <a:cubicBezTo>
                      <a:pt x="130" y="1253"/>
                      <a:pt x="69" y="1183"/>
                      <a:pt x="33" y="1089"/>
                    </a:cubicBezTo>
                    <a:cubicBezTo>
                      <a:pt x="0" y="1034"/>
                      <a:pt x="17" y="964"/>
                      <a:pt x="71" y="930"/>
                    </a:cubicBezTo>
                    <a:cubicBezTo>
                      <a:pt x="1505" y="33"/>
                      <a:pt x="1505" y="33"/>
                      <a:pt x="1505" y="33"/>
                    </a:cubicBezTo>
                  </a:path>
                </a:pathLst>
              </a:custGeom>
              <a:solidFill>
                <a:srgbClr val="343F1E"/>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54" name="Freeform 188"/>
              <p:cNvSpPr>
                <a:spLocks noChangeArrowheads="1"/>
              </p:cNvSpPr>
              <p:nvPr/>
            </p:nvSpPr>
            <p:spPr bwMode="auto">
              <a:xfrm>
                <a:off x="746" y="943"/>
                <a:ext cx="1129" cy="693"/>
              </a:xfrm>
              <a:custGeom>
                <a:avLst/>
                <a:gdLst>
                  <a:gd name="T0" fmla="*/ 0 w 2564"/>
                  <a:gd name="T1" fmla="*/ 0 h 1577"/>
                  <a:gd name="T2" fmla="*/ 0 w 2564"/>
                  <a:gd name="T3" fmla="*/ 0 h 1577"/>
                  <a:gd name="T4" fmla="*/ 0 w 2564"/>
                  <a:gd name="T5" fmla="*/ 0 h 1577"/>
                  <a:gd name="T6" fmla="*/ 0 w 2564"/>
                  <a:gd name="T7" fmla="*/ 0 h 1577"/>
                  <a:gd name="T8" fmla="*/ 0 w 2564"/>
                  <a:gd name="T9" fmla="*/ 0 h 1577"/>
                  <a:gd name="T10" fmla="*/ 0 w 2564"/>
                  <a:gd name="T11" fmla="*/ 0 h 1577"/>
                  <a:gd name="T12" fmla="*/ 0 w 2564"/>
                  <a:gd name="T13" fmla="*/ 0 h 1577"/>
                  <a:gd name="T14" fmla="*/ 0 w 2564"/>
                  <a:gd name="T15" fmla="*/ 0 h 1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4" h="1577">
                    <a:moveTo>
                      <a:pt x="1505" y="33"/>
                    </a:moveTo>
                    <a:cubicBezTo>
                      <a:pt x="1557" y="0"/>
                      <a:pt x="1628" y="17"/>
                      <a:pt x="1663" y="68"/>
                    </a:cubicBezTo>
                    <a:cubicBezTo>
                      <a:pt x="2559" y="1505"/>
                      <a:pt x="2564" y="1506"/>
                      <a:pt x="2564" y="1506"/>
                    </a:cubicBezTo>
                    <a:cubicBezTo>
                      <a:pt x="2301" y="1505"/>
                      <a:pt x="667" y="1506"/>
                      <a:pt x="290" y="1506"/>
                    </a:cubicBezTo>
                    <a:cubicBezTo>
                      <a:pt x="184" y="1337"/>
                      <a:pt x="338" y="1577"/>
                      <a:pt x="295" y="1507"/>
                    </a:cubicBezTo>
                    <a:cubicBezTo>
                      <a:pt x="252" y="1437"/>
                      <a:pt x="71" y="1182"/>
                      <a:pt x="33" y="1086"/>
                    </a:cubicBezTo>
                    <a:cubicBezTo>
                      <a:pt x="0" y="1032"/>
                      <a:pt x="14" y="961"/>
                      <a:pt x="69" y="928"/>
                    </a:cubicBezTo>
                    <a:cubicBezTo>
                      <a:pt x="1505" y="33"/>
                      <a:pt x="1505" y="33"/>
                      <a:pt x="1505" y="3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55" name="Freeform 189"/>
              <p:cNvSpPr>
                <a:spLocks noChangeArrowheads="1"/>
              </p:cNvSpPr>
              <p:nvPr/>
            </p:nvSpPr>
            <p:spPr bwMode="auto">
              <a:xfrm>
                <a:off x="746" y="882"/>
                <a:ext cx="1113" cy="754"/>
              </a:xfrm>
              <a:custGeom>
                <a:avLst/>
                <a:gdLst>
                  <a:gd name="T0" fmla="*/ 0 w 2564"/>
                  <a:gd name="T1" fmla="*/ 0 h 1577"/>
                  <a:gd name="T2" fmla="*/ 0 w 2564"/>
                  <a:gd name="T3" fmla="*/ 0 h 1577"/>
                  <a:gd name="T4" fmla="*/ 0 w 2564"/>
                  <a:gd name="T5" fmla="*/ 0 h 1577"/>
                  <a:gd name="T6" fmla="*/ 0 w 2564"/>
                  <a:gd name="T7" fmla="*/ 0 h 1577"/>
                  <a:gd name="T8" fmla="*/ 0 w 2564"/>
                  <a:gd name="T9" fmla="*/ 0 h 1577"/>
                  <a:gd name="T10" fmla="*/ 0 w 2564"/>
                  <a:gd name="T11" fmla="*/ 0 h 1577"/>
                  <a:gd name="T12" fmla="*/ 0 w 2564"/>
                  <a:gd name="T13" fmla="*/ 0 h 1577"/>
                  <a:gd name="T14" fmla="*/ 0 w 2564"/>
                  <a:gd name="T15" fmla="*/ 0 h 1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4" h="1577">
                    <a:moveTo>
                      <a:pt x="1505" y="33"/>
                    </a:moveTo>
                    <a:cubicBezTo>
                      <a:pt x="1557" y="0"/>
                      <a:pt x="1628" y="17"/>
                      <a:pt x="1663" y="68"/>
                    </a:cubicBezTo>
                    <a:cubicBezTo>
                      <a:pt x="2559" y="1505"/>
                      <a:pt x="2564" y="1506"/>
                      <a:pt x="2564" y="1506"/>
                    </a:cubicBezTo>
                    <a:cubicBezTo>
                      <a:pt x="2301" y="1505"/>
                      <a:pt x="667" y="1506"/>
                      <a:pt x="290" y="1506"/>
                    </a:cubicBezTo>
                    <a:cubicBezTo>
                      <a:pt x="184" y="1337"/>
                      <a:pt x="338" y="1577"/>
                      <a:pt x="295" y="1507"/>
                    </a:cubicBezTo>
                    <a:cubicBezTo>
                      <a:pt x="252" y="1437"/>
                      <a:pt x="71" y="1182"/>
                      <a:pt x="33" y="1086"/>
                    </a:cubicBezTo>
                    <a:cubicBezTo>
                      <a:pt x="0" y="1032"/>
                      <a:pt x="14" y="961"/>
                      <a:pt x="69" y="928"/>
                    </a:cubicBezTo>
                    <a:cubicBezTo>
                      <a:pt x="1505" y="33"/>
                      <a:pt x="1505" y="33"/>
                      <a:pt x="1505" y="33"/>
                    </a:cubicBezTo>
                  </a:path>
                </a:pathLst>
              </a:custGeom>
              <a:solidFill>
                <a:srgbClr val="C8202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56" name="Text Box 75"/>
              <p:cNvSpPr txBox="1">
                <a:spLocks noChangeArrowheads="1"/>
              </p:cNvSpPr>
              <p:nvPr/>
            </p:nvSpPr>
            <p:spPr bwMode="auto">
              <a:xfrm rot="8899871" flipV="1">
                <a:off x="748" y="957"/>
                <a:ext cx="667"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4265" b="1" i="0" u="none" strike="noStrike" kern="0" cap="none" spc="0" normalizeH="0" baseline="-25000" noProof="0">
                    <a:ln>
                      <a:noFill/>
                    </a:ln>
                    <a:solidFill>
                      <a:srgbClr val="FFFFFF"/>
                    </a:solidFill>
                    <a:effectLst/>
                    <a:uLnTx/>
                    <a:uFillTx/>
                    <a:latin typeface="Arial" panose="020B0604020202020204"/>
                    <a:ea typeface="微软雅黑" panose="020B0503020204020204" pitchFamily="34" charset="-122"/>
                    <a:cs typeface="+mn-ea"/>
                    <a:sym typeface="+mn-lt"/>
                  </a:rPr>
                  <a:t>03</a:t>
                </a:r>
              </a:p>
            </p:txBody>
          </p:sp>
          <p:grpSp>
            <p:nvGrpSpPr>
              <p:cNvPr id="57" name="Group 380"/>
              <p:cNvGrpSpPr/>
              <p:nvPr/>
            </p:nvGrpSpPr>
            <p:grpSpPr>
              <a:xfrm rot="-1979903">
                <a:off x="1360" y="1230"/>
                <a:ext cx="114" cy="113"/>
                <a:chOff x="1872" y="2352"/>
                <a:chExt cx="240" cy="240"/>
              </a:xfrm>
            </p:grpSpPr>
            <p:grpSp>
              <p:nvGrpSpPr>
                <p:cNvPr id="58" name="Group 381"/>
                <p:cNvGrpSpPr/>
                <p:nvPr/>
              </p:nvGrpSpPr>
              <p:grpSpPr>
                <a:xfrm>
                  <a:off x="1968" y="2352"/>
                  <a:ext cx="144" cy="240"/>
                  <a:chOff x="1968" y="2352"/>
                  <a:chExt cx="144" cy="240"/>
                </a:xfrm>
              </p:grpSpPr>
              <p:sp>
                <p:nvSpPr>
                  <p:cNvPr id="59" name="Oval 382"/>
                  <p:cNvSpPr>
                    <a:spLocks noChangeArrowheads="1"/>
                  </p:cNvSpPr>
                  <p:nvPr/>
                </p:nvSpPr>
                <p:spPr bwMode="auto">
                  <a:xfrm>
                    <a:off x="1968" y="2334"/>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60" name="Oval 383"/>
                  <p:cNvSpPr>
                    <a:spLocks noChangeArrowheads="1"/>
                  </p:cNvSpPr>
                  <p:nvPr/>
                </p:nvSpPr>
                <p:spPr bwMode="auto">
                  <a:xfrm>
                    <a:off x="2022" y="2377"/>
                    <a:ext cx="46" cy="5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61" name="Oval 384"/>
                  <p:cNvSpPr>
                    <a:spLocks noChangeArrowheads="1"/>
                  </p:cNvSpPr>
                  <p:nvPr/>
                </p:nvSpPr>
                <p:spPr bwMode="auto">
                  <a:xfrm>
                    <a:off x="2063" y="2447"/>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62" name="Oval 385"/>
                  <p:cNvSpPr>
                    <a:spLocks noChangeArrowheads="1"/>
                  </p:cNvSpPr>
                  <p:nvPr/>
                </p:nvSpPr>
                <p:spPr bwMode="auto">
                  <a:xfrm>
                    <a:off x="2006" y="2478"/>
                    <a:ext cx="54"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63" name="Oval 386"/>
                  <p:cNvSpPr>
                    <a:spLocks noChangeArrowheads="1"/>
                  </p:cNvSpPr>
                  <p:nvPr/>
                </p:nvSpPr>
                <p:spPr bwMode="auto">
                  <a:xfrm>
                    <a:off x="1969" y="2532"/>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nvGrpSpPr>
                <p:cNvPr id="64" name="Group 387"/>
                <p:cNvGrpSpPr/>
                <p:nvPr/>
              </p:nvGrpSpPr>
              <p:grpSpPr>
                <a:xfrm>
                  <a:off x="1872" y="2352"/>
                  <a:ext cx="144" cy="240"/>
                  <a:chOff x="1968" y="2352"/>
                  <a:chExt cx="144" cy="240"/>
                </a:xfrm>
              </p:grpSpPr>
              <p:sp>
                <p:nvSpPr>
                  <p:cNvPr id="65" name="Oval 388"/>
                  <p:cNvSpPr>
                    <a:spLocks noChangeArrowheads="1"/>
                  </p:cNvSpPr>
                  <p:nvPr/>
                </p:nvSpPr>
                <p:spPr bwMode="auto">
                  <a:xfrm>
                    <a:off x="1966" y="2322"/>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66" name="Oval 389"/>
                  <p:cNvSpPr>
                    <a:spLocks noChangeArrowheads="1"/>
                  </p:cNvSpPr>
                  <p:nvPr/>
                </p:nvSpPr>
                <p:spPr bwMode="auto">
                  <a:xfrm>
                    <a:off x="2014" y="2360"/>
                    <a:ext cx="46"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67" name="Oval 390"/>
                  <p:cNvSpPr>
                    <a:spLocks noChangeArrowheads="1"/>
                  </p:cNvSpPr>
                  <p:nvPr/>
                </p:nvSpPr>
                <p:spPr bwMode="auto">
                  <a:xfrm>
                    <a:off x="2062" y="2424"/>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68" name="Oval 391"/>
                  <p:cNvSpPr>
                    <a:spLocks noChangeArrowheads="1"/>
                  </p:cNvSpPr>
                  <p:nvPr/>
                </p:nvSpPr>
                <p:spPr bwMode="auto">
                  <a:xfrm>
                    <a:off x="2008" y="2466"/>
                    <a:ext cx="46"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69" name="Oval 392"/>
                  <p:cNvSpPr>
                    <a:spLocks noChangeArrowheads="1"/>
                  </p:cNvSpPr>
                  <p:nvPr/>
                </p:nvSpPr>
                <p:spPr bwMode="auto">
                  <a:xfrm>
                    <a:off x="1967" y="2520"/>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grpSp>
            <p:nvGrpSpPr>
              <p:cNvPr id="70" name="Group 380"/>
              <p:cNvGrpSpPr/>
              <p:nvPr/>
            </p:nvGrpSpPr>
            <p:grpSpPr>
              <a:xfrm rot="-1979903">
                <a:off x="1451" y="1412"/>
                <a:ext cx="114" cy="113"/>
                <a:chOff x="1872" y="2352"/>
                <a:chExt cx="240" cy="240"/>
              </a:xfrm>
            </p:grpSpPr>
            <p:grpSp>
              <p:nvGrpSpPr>
                <p:cNvPr id="71" name="Group 381"/>
                <p:cNvGrpSpPr/>
                <p:nvPr/>
              </p:nvGrpSpPr>
              <p:grpSpPr>
                <a:xfrm>
                  <a:off x="1968" y="2352"/>
                  <a:ext cx="144" cy="240"/>
                  <a:chOff x="1968" y="2352"/>
                  <a:chExt cx="144" cy="240"/>
                </a:xfrm>
              </p:grpSpPr>
              <p:sp>
                <p:nvSpPr>
                  <p:cNvPr id="72" name="Oval 382"/>
                  <p:cNvSpPr>
                    <a:spLocks noChangeArrowheads="1"/>
                  </p:cNvSpPr>
                  <p:nvPr/>
                </p:nvSpPr>
                <p:spPr bwMode="auto">
                  <a:xfrm>
                    <a:off x="1967" y="2336"/>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73" name="Oval 383"/>
                  <p:cNvSpPr>
                    <a:spLocks noChangeArrowheads="1"/>
                  </p:cNvSpPr>
                  <p:nvPr/>
                </p:nvSpPr>
                <p:spPr bwMode="auto">
                  <a:xfrm>
                    <a:off x="2021" y="2382"/>
                    <a:ext cx="46"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74" name="Oval 384"/>
                  <p:cNvSpPr>
                    <a:spLocks noChangeArrowheads="1"/>
                  </p:cNvSpPr>
                  <p:nvPr/>
                </p:nvSpPr>
                <p:spPr bwMode="auto">
                  <a:xfrm>
                    <a:off x="2064" y="2431"/>
                    <a:ext cx="50"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75" name="Oval 385"/>
                  <p:cNvSpPr>
                    <a:spLocks noChangeArrowheads="1"/>
                  </p:cNvSpPr>
                  <p:nvPr/>
                </p:nvSpPr>
                <p:spPr bwMode="auto">
                  <a:xfrm>
                    <a:off x="2017" y="2479"/>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76" name="Oval 386"/>
                  <p:cNvSpPr>
                    <a:spLocks noChangeArrowheads="1"/>
                  </p:cNvSpPr>
                  <p:nvPr/>
                </p:nvSpPr>
                <p:spPr bwMode="auto">
                  <a:xfrm>
                    <a:off x="1968" y="2525"/>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nvGrpSpPr>
                <p:cNvPr id="77" name="Group 387"/>
                <p:cNvGrpSpPr/>
                <p:nvPr/>
              </p:nvGrpSpPr>
              <p:grpSpPr>
                <a:xfrm>
                  <a:off x="1872" y="2352"/>
                  <a:ext cx="144" cy="240"/>
                  <a:chOff x="1968" y="2352"/>
                  <a:chExt cx="144" cy="240"/>
                </a:xfrm>
              </p:grpSpPr>
              <p:sp>
                <p:nvSpPr>
                  <p:cNvPr id="78" name="Oval 388"/>
                  <p:cNvSpPr>
                    <a:spLocks noChangeArrowheads="1"/>
                  </p:cNvSpPr>
                  <p:nvPr/>
                </p:nvSpPr>
                <p:spPr bwMode="auto">
                  <a:xfrm>
                    <a:off x="1967" y="2320"/>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79" name="Oval 389"/>
                  <p:cNvSpPr>
                    <a:spLocks noChangeArrowheads="1"/>
                  </p:cNvSpPr>
                  <p:nvPr/>
                </p:nvSpPr>
                <p:spPr bwMode="auto">
                  <a:xfrm>
                    <a:off x="2021" y="2368"/>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80" name="Oval 390"/>
                  <p:cNvSpPr>
                    <a:spLocks noChangeArrowheads="1"/>
                  </p:cNvSpPr>
                  <p:nvPr/>
                </p:nvSpPr>
                <p:spPr bwMode="auto">
                  <a:xfrm>
                    <a:off x="2062" y="2420"/>
                    <a:ext cx="50"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81" name="Oval 391"/>
                  <p:cNvSpPr>
                    <a:spLocks noChangeArrowheads="1"/>
                  </p:cNvSpPr>
                  <p:nvPr/>
                </p:nvSpPr>
                <p:spPr bwMode="auto">
                  <a:xfrm>
                    <a:off x="2015" y="2467"/>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82" name="Oval 392"/>
                  <p:cNvSpPr>
                    <a:spLocks noChangeArrowheads="1"/>
                  </p:cNvSpPr>
                  <p:nvPr/>
                </p:nvSpPr>
                <p:spPr bwMode="auto">
                  <a:xfrm>
                    <a:off x="1967" y="2511"/>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grpSp>
            <p:nvGrpSpPr>
              <p:cNvPr id="83" name="Group 183"/>
              <p:cNvGrpSpPr/>
              <p:nvPr/>
            </p:nvGrpSpPr>
            <p:grpSpPr>
              <a:xfrm>
                <a:off x="407" y="1508"/>
                <a:ext cx="2050" cy="184"/>
                <a:chOff x="827" y="2489"/>
                <a:chExt cx="4660" cy="420"/>
              </a:xfrm>
            </p:grpSpPr>
            <p:pic>
              <p:nvPicPr>
                <p:cNvPr id="84" name="Picture 184" descr="yy"/>
                <p:cNvPicPr>
                  <a:picLocks noChangeAspect="1"/>
                </p:cNvPicPr>
                <p:nvPr/>
              </p:nvPicPr>
              <p:blipFill>
                <a:blip r:embed="rId6">
                  <a:biLevel thresh="50000"/>
                  <a:grayscl/>
                  <a:lum bright="-89999" contrast="100000"/>
                </a:blip>
                <a:srcRect t="58423"/>
                <a:stretch>
                  <a:fillRect/>
                </a:stretch>
              </p:blipFill>
              <p:spPr>
                <a:xfrm>
                  <a:off x="827" y="2546"/>
                  <a:ext cx="4253" cy="340"/>
                </a:xfrm>
                <a:prstGeom prst="rect">
                  <a:avLst/>
                </a:prstGeom>
                <a:noFill/>
                <a:ln w="9525">
                  <a:noFill/>
                </a:ln>
              </p:spPr>
            </p:pic>
            <p:pic>
              <p:nvPicPr>
                <p:cNvPr id="85" name="Picture 185" descr="yy"/>
                <p:cNvPicPr>
                  <a:picLocks noChangeAspect="1"/>
                </p:cNvPicPr>
                <p:nvPr/>
              </p:nvPicPr>
              <p:blipFill>
                <a:blip r:embed="rId6">
                  <a:biLevel thresh="50000"/>
                  <a:grayscl/>
                  <a:lum bright="-89999" contrast="100000"/>
                </a:blip>
                <a:srcRect t="51173"/>
                <a:stretch>
                  <a:fillRect/>
                </a:stretch>
              </p:blipFill>
              <p:spPr>
                <a:xfrm>
                  <a:off x="1009" y="2536"/>
                  <a:ext cx="3910" cy="300"/>
                </a:xfrm>
                <a:prstGeom prst="rect">
                  <a:avLst/>
                </a:prstGeom>
                <a:noFill/>
                <a:ln w="9525">
                  <a:noFill/>
                </a:ln>
              </p:spPr>
            </p:pic>
            <p:pic>
              <p:nvPicPr>
                <p:cNvPr id="86" name="Picture 186" descr="yy"/>
                <p:cNvPicPr>
                  <a:picLocks noChangeAspect="1"/>
                </p:cNvPicPr>
                <p:nvPr/>
              </p:nvPicPr>
              <p:blipFill>
                <a:blip r:embed="rId6">
                  <a:biLevel thresh="50000"/>
                  <a:grayscl/>
                  <a:lum bright="-89999" contrast="100000"/>
                </a:blip>
                <a:srcRect t="48615"/>
                <a:stretch>
                  <a:fillRect/>
                </a:stretch>
              </p:blipFill>
              <p:spPr>
                <a:xfrm>
                  <a:off x="1814" y="2489"/>
                  <a:ext cx="3673" cy="420"/>
                </a:xfrm>
                <a:prstGeom prst="rect">
                  <a:avLst/>
                </a:prstGeom>
                <a:noFill/>
                <a:ln w="9525">
                  <a:noFill/>
                </a:ln>
              </p:spPr>
            </p:pic>
            <p:pic>
              <p:nvPicPr>
                <p:cNvPr id="87" name="Picture 187" descr="yy"/>
                <p:cNvPicPr>
                  <a:picLocks noChangeAspect="1"/>
                </p:cNvPicPr>
                <p:nvPr/>
              </p:nvPicPr>
              <p:blipFill>
                <a:blip r:embed="rId6">
                  <a:biLevel thresh="50000"/>
                  <a:grayscl/>
                  <a:lum bright="-100000" contrast="100000"/>
                </a:blip>
                <a:srcRect t="53519"/>
                <a:stretch>
                  <a:fillRect/>
                </a:stretch>
              </p:blipFill>
              <p:spPr>
                <a:xfrm>
                  <a:off x="1333" y="2553"/>
                  <a:ext cx="2028" cy="285"/>
                </a:xfrm>
                <a:prstGeom prst="rect">
                  <a:avLst/>
                </a:prstGeom>
                <a:noFill/>
                <a:ln w="9525">
                  <a:noFill/>
                </a:ln>
              </p:spPr>
            </p:pic>
          </p:grpSp>
        </p:grpSp>
      </p:grpSp>
      <p:sp>
        <p:nvSpPr>
          <p:cNvPr id="131" name="矩形 608"/>
          <p:cNvSpPr/>
          <p:nvPr/>
        </p:nvSpPr>
        <p:spPr>
          <a:xfrm>
            <a:off x="5770245" y="4049395"/>
            <a:ext cx="4602480" cy="501650"/>
          </a:xfrm>
          <a:prstGeom prst="rect">
            <a:avLst/>
          </a:prstGeom>
          <a:noFill/>
          <a:ln w="9525">
            <a:noFill/>
          </a:ln>
        </p:spPr>
        <p:txBody>
          <a:bodyPr wrap="square">
            <a:spAutoFit/>
          </a:bodyPr>
          <a:lstStyle/>
          <a:p>
            <a:r>
              <a:rPr lang="zh-CN" sz="2665" b="1" dirty="0">
                <a:latin typeface="Arial" panose="020B0604020202020204" pitchFamily="34" charset="0"/>
                <a:ea typeface="微软雅黑" panose="020B0503020204020204" pitchFamily="34" charset="-122"/>
                <a:sym typeface="+mn-lt"/>
              </a:rPr>
              <a:t>总结思考</a:t>
            </a:r>
          </a:p>
        </p:txBody>
      </p:sp>
      <p:grpSp>
        <p:nvGrpSpPr>
          <p:cNvPr id="88" name="Group 462"/>
          <p:cNvGrpSpPr/>
          <p:nvPr/>
        </p:nvGrpSpPr>
        <p:grpSpPr>
          <a:xfrm>
            <a:off x="4134485" y="3121025"/>
            <a:ext cx="5420995" cy="704850"/>
            <a:chOff x="-16" y="805"/>
            <a:chExt cx="6344" cy="930"/>
          </a:xfrm>
        </p:grpSpPr>
        <p:grpSp>
          <p:nvGrpSpPr>
            <p:cNvPr id="89" name="Group 23"/>
            <p:cNvGrpSpPr/>
            <p:nvPr/>
          </p:nvGrpSpPr>
          <p:grpSpPr>
            <a:xfrm>
              <a:off x="-8" y="1623"/>
              <a:ext cx="6336" cy="68"/>
              <a:chOff x="-8" y="2086"/>
              <a:chExt cx="6336" cy="1056"/>
            </a:xfrm>
          </p:grpSpPr>
          <p:sp>
            <p:nvSpPr>
              <p:cNvPr id="90" name="Rectangle 3"/>
              <p:cNvSpPr>
                <a:spLocks noChangeArrowheads="1"/>
              </p:cNvSpPr>
              <p:nvPr/>
            </p:nvSpPr>
            <p:spPr bwMode="auto">
              <a:xfrm>
                <a:off x="-7" y="2307"/>
                <a:ext cx="6335" cy="824"/>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0000" tIns="120000" rIns="96000" bIns="120000"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91" name="Rectangle 25"/>
              <p:cNvSpPr/>
              <p:nvPr/>
            </p:nvSpPr>
            <p:spPr>
              <a:xfrm flipV="1">
                <a:off x="2" y="2090"/>
                <a:ext cx="5757" cy="260"/>
              </a:xfrm>
              <a:prstGeom prst="rect">
                <a:avLst/>
              </a:prstGeom>
              <a:gradFill rotWithShape="1">
                <a:gsLst>
                  <a:gs pos="0">
                    <a:srgbClr val="DBDBDB"/>
                  </a:gs>
                  <a:gs pos="100000">
                    <a:srgbClr val="FFFFFF"/>
                  </a:gs>
                </a:gsLst>
                <a:lin ang="5400000" scaled="1"/>
                <a:tileRect/>
              </a:gradFill>
              <a:ln w="9525">
                <a:noFill/>
              </a:ln>
            </p:spPr>
            <p:txBody>
              <a:bodyPr rot="10800000" wrap="none" lIns="120000" tIns="120000" rIns="96000" bIns="120000" anchor="ctr"/>
              <a:lstStyle/>
              <a:p>
                <a:pPr algn="ctr" eaLnBrk="1" hangingPunct="1">
                  <a:buFont typeface="Arial" panose="020B0604020202020204" pitchFamily="34" charset="0"/>
                  <a:buNone/>
                </a:pPr>
                <a:endParaRPr lang="zh-CN" altLang="zh-CN" sz="1865" dirty="0">
                  <a:solidFill>
                    <a:srgbClr val="000000"/>
                  </a:solidFill>
                  <a:latin typeface="Arial" panose="020B0604020202020204" pitchFamily="34" charset="0"/>
                  <a:ea typeface="微软雅黑" panose="020B0503020204020204" pitchFamily="34" charset="-122"/>
                  <a:sym typeface="+mn-lt"/>
                </a:endParaRPr>
              </a:p>
            </p:txBody>
          </p:sp>
        </p:grpSp>
        <p:grpSp>
          <p:nvGrpSpPr>
            <p:cNvPr id="92" name="Group 220"/>
            <p:cNvGrpSpPr/>
            <p:nvPr/>
          </p:nvGrpSpPr>
          <p:grpSpPr>
            <a:xfrm>
              <a:off x="-16" y="805"/>
              <a:ext cx="2354" cy="930"/>
              <a:chOff x="407" y="882"/>
              <a:chExt cx="2050" cy="810"/>
            </a:xfrm>
          </p:grpSpPr>
          <p:pic>
            <p:nvPicPr>
              <p:cNvPr id="93" name="Picture 180"/>
              <p:cNvPicPr>
                <a:picLocks noChangeAspect="1"/>
              </p:cNvPicPr>
              <p:nvPr/>
            </p:nvPicPr>
            <p:blipFill>
              <a:blip r:embed="rId5"/>
              <a:stretch>
                <a:fillRect/>
              </a:stretch>
            </p:blipFill>
            <p:spPr>
              <a:xfrm>
                <a:off x="687" y="1175"/>
                <a:ext cx="982" cy="429"/>
              </a:xfrm>
              <a:prstGeom prst="rect">
                <a:avLst/>
              </a:prstGeom>
              <a:noFill/>
              <a:ln w="9525">
                <a:noFill/>
              </a:ln>
            </p:spPr>
          </p:pic>
          <p:sp>
            <p:nvSpPr>
              <p:cNvPr id="94" name="Freeform 181"/>
              <p:cNvSpPr>
                <a:spLocks noChangeArrowheads="1"/>
              </p:cNvSpPr>
              <p:nvPr/>
            </p:nvSpPr>
            <p:spPr bwMode="auto">
              <a:xfrm>
                <a:off x="752" y="936"/>
                <a:ext cx="1129" cy="669"/>
              </a:xfrm>
              <a:custGeom>
                <a:avLst/>
                <a:gdLst>
                  <a:gd name="T0" fmla="*/ 0 w 2561"/>
                  <a:gd name="T1" fmla="*/ 0 h 1520"/>
                  <a:gd name="T2" fmla="*/ 0 w 2561"/>
                  <a:gd name="T3" fmla="*/ 0 h 1520"/>
                  <a:gd name="T4" fmla="*/ 0 w 2561"/>
                  <a:gd name="T5" fmla="*/ 0 h 1520"/>
                  <a:gd name="T6" fmla="*/ 0 w 2561"/>
                  <a:gd name="T7" fmla="*/ 0 h 1520"/>
                  <a:gd name="T8" fmla="*/ 0 w 2561"/>
                  <a:gd name="T9" fmla="*/ 0 h 1520"/>
                  <a:gd name="T10" fmla="*/ 0 w 2561"/>
                  <a:gd name="T11" fmla="*/ 0 h 1520"/>
                  <a:gd name="T12" fmla="*/ 0 w 2561"/>
                  <a:gd name="T13" fmla="*/ 0 h 15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61" h="1520">
                    <a:moveTo>
                      <a:pt x="1505" y="33"/>
                    </a:moveTo>
                    <a:cubicBezTo>
                      <a:pt x="1556" y="0"/>
                      <a:pt x="1627" y="17"/>
                      <a:pt x="1663" y="68"/>
                    </a:cubicBezTo>
                    <a:cubicBezTo>
                      <a:pt x="2558" y="1505"/>
                      <a:pt x="2561" y="1518"/>
                      <a:pt x="2561" y="1518"/>
                    </a:cubicBezTo>
                    <a:cubicBezTo>
                      <a:pt x="2257" y="1520"/>
                      <a:pt x="752" y="1520"/>
                      <a:pt x="304" y="1520"/>
                    </a:cubicBezTo>
                    <a:cubicBezTo>
                      <a:pt x="155" y="1281"/>
                      <a:pt x="72" y="1185"/>
                      <a:pt x="33" y="1086"/>
                    </a:cubicBezTo>
                    <a:cubicBezTo>
                      <a:pt x="0" y="1032"/>
                      <a:pt x="17" y="961"/>
                      <a:pt x="68" y="928"/>
                    </a:cubicBezTo>
                    <a:cubicBezTo>
                      <a:pt x="1505" y="33"/>
                      <a:pt x="1505" y="33"/>
                      <a:pt x="1505" y="33"/>
                    </a:cubicBezTo>
                  </a:path>
                </a:pathLst>
              </a:custGeom>
              <a:solidFill>
                <a:srgbClr val="5B9BD5">
                  <a:alpha val="20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95" name="Freeform 182"/>
              <p:cNvSpPr>
                <a:spLocks noChangeArrowheads="1"/>
              </p:cNvSpPr>
              <p:nvPr/>
            </p:nvSpPr>
            <p:spPr bwMode="auto">
              <a:xfrm>
                <a:off x="738" y="948"/>
                <a:ext cx="1127" cy="659"/>
              </a:xfrm>
              <a:custGeom>
                <a:avLst/>
                <a:gdLst>
                  <a:gd name="T0" fmla="*/ 0 w 2559"/>
                  <a:gd name="T1" fmla="*/ 0 h 1504"/>
                  <a:gd name="T2" fmla="*/ 0 w 2559"/>
                  <a:gd name="T3" fmla="*/ 0 h 1504"/>
                  <a:gd name="T4" fmla="*/ 0 w 2559"/>
                  <a:gd name="T5" fmla="*/ 0 h 1504"/>
                  <a:gd name="T6" fmla="*/ 0 w 2559"/>
                  <a:gd name="T7" fmla="*/ 0 h 1504"/>
                  <a:gd name="T8" fmla="*/ 0 w 2559"/>
                  <a:gd name="T9" fmla="*/ 0 h 1504"/>
                  <a:gd name="T10" fmla="*/ 0 w 2559"/>
                  <a:gd name="T11" fmla="*/ 0 h 1504"/>
                  <a:gd name="T12" fmla="*/ 0 w 2559"/>
                  <a:gd name="T13" fmla="*/ 0 h 1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59" h="1504">
                    <a:moveTo>
                      <a:pt x="1505" y="33"/>
                    </a:moveTo>
                    <a:cubicBezTo>
                      <a:pt x="1559" y="0"/>
                      <a:pt x="1630" y="17"/>
                      <a:pt x="1663" y="71"/>
                    </a:cubicBezTo>
                    <a:cubicBezTo>
                      <a:pt x="2559" y="1504"/>
                      <a:pt x="2556" y="1494"/>
                      <a:pt x="2556" y="1494"/>
                    </a:cubicBezTo>
                    <a:cubicBezTo>
                      <a:pt x="2274" y="1492"/>
                      <a:pt x="747" y="1494"/>
                      <a:pt x="279" y="1492"/>
                    </a:cubicBezTo>
                    <a:cubicBezTo>
                      <a:pt x="130" y="1253"/>
                      <a:pt x="69" y="1183"/>
                      <a:pt x="33" y="1089"/>
                    </a:cubicBezTo>
                    <a:cubicBezTo>
                      <a:pt x="0" y="1034"/>
                      <a:pt x="17" y="964"/>
                      <a:pt x="71" y="930"/>
                    </a:cubicBezTo>
                    <a:cubicBezTo>
                      <a:pt x="1505" y="33"/>
                      <a:pt x="1505" y="33"/>
                      <a:pt x="1505" y="33"/>
                    </a:cubicBezTo>
                  </a:path>
                </a:pathLst>
              </a:custGeom>
              <a:solidFill>
                <a:srgbClr val="343F1E"/>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96" name="Freeform 188"/>
              <p:cNvSpPr>
                <a:spLocks noChangeArrowheads="1"/>
              </p:cNvSpPr>
              <p:nvPr/>
            </p:nvSpPr>
            <p:spPr bwMode="auto">
              <a:xfrm>
                <a:off x="746" y="943"/>
                <a:ext cx="1129" cy="693"/>
              </a:xfrm>
              <a:custGeom>
                <a:avLst/>
                <a:gdLst>
                  <a:gd name="T0" fmla="*/ 0 w 2564"/>
                  <a:gd name="T1" fmla="*/ 0 h 1577"/>
                  <a:gd name="T2" fmla="*/ 0 w 2564"/>
                  <a:gd name="T3" fmla="*/ 0 h 1577"/>
                  <a:gd name="T4" fmla="*/ 0 w 2564"/>
                  <a:gd name="T5" fmla="*/ 0 h 1577"/>
                  <a:gd name="T6" fmla="*/ 0 w 2564"/>
                  <a:gd name="T7" fmla="*/ 0 h 1577"/>
                  <a:gd name="T8" fmla="*/ 0 w 2564"/>
                  <a:gd name="T9" fmla="*/ 0 h 1577"/>
                  <a:gd name="T10" fmla="*/ 0 w 2564"/>
                  <a:gd name="T11" fmla="*/ 0 h 1577"/>
                  <a:gd name="T12" fmla="*/ 0 w 2564"/>
                  <a:gd name="T13" fmla="*/ 0 h 1577"/>
                  <a:gd name="T14" fmla="*/ 0 w 2564"/>
                  <a:gd name="T15" fmla="*/ 0 h 1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4" h="1577">
                    <a:moveTo>
                      <a:pt x="1505" y="33"/>
                    </a:moveTo>
                    <a:cubicBezTo>
                      <a:pt x="1557" y="0"/>
                      <a:pt x="1628" y="17"/>
                      <a:pt x="1663" y="68"/>
                    </a:cubicBezTo>
                    <a:cubicBezTo>
                      <a:pt x="2559" y="1505"/>
                      <a:pt x="2564" y="1506"/>
                      <a:pt x="2564" y="1506"/>
                    </a:cubicBezTo>
                    <a:cubicBezTo>
                      <a:pt x="2301" y="1505"/>
                      <a:pt x="667" y="1506"/>
                      <a:pt x="290" y="1506"/>
                    </a:cubicBezTo>
                    <a:cubicBezTo>
                      <a:pt x="184" y="1337"/>
                      <a:pt x="338" y="1577"/>
                      <a:pt x="295" y="1507"/>
                    </a:cubicBezTo>
                    <a:cubicBezTo>
                      <a:pt x="252" y="1437"/>
                      <a:pt x="71" y="1182"/>
                      <a:pt x="33" y="1086"/>
                    </a:cubicBezTo>
                    <a:cubicBezTo>
                      <a:pt x="0" y="1032"/>
                      <a:pt x="14" y="961"/>
                      <a:pt x="69" y="928"/>
                    </a:cubicBezTo>
                    <a:cubicBezTo>
                      <a:pt x="1505" y="33"/>
                      <a:pt x="1505" y="33"/>
                      <a:pt x="1505" y="3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97" name="Freeform 189"/>
              <p:cNvSpPr>
                <a:spLocks noChangeArrowheads="1"/>
              </p:cNvSpPr>
              <p:nvPr/>
            </p:nvSpPr>
            <p:spPr bwMode="auto">
              <a:xfrm>
                <a:off x="746" y="882"/>
                <a:ext cx="1113" cy="754"/>
              </a:xfrm>
              <a:custGeom>
                <a:avLst/>
                <a:gdLst>
                  <a:gd name="T0" fmla="*/ 0 w 2564"/>
                  <a:gd name="T1" fmla="*/ 0 h 1577"/>
                  <a:gd name="T2" fmla="*/ 0 w 2564"/>
                  <a:gd name="T3" fmla="*/ 0 h 1577"/>
                  <a:gd name="T4" fmla="*/ 0 w 2564"/>
                  <a:gd name="T5" fmla="*/ 0 h 1577"/>
                  <a:gd name="T6" fmla="*/ 0 w 2564"/>
                  <a:gd name="T7" fmla="*/ 0 h 1577"/>
                  <a:gd name="T8" fmla="*/ 0 w 2564"/>
                  <a:gd name="T9" fmla="*/ 0 h 1577"/>
                  <a:gd name="T10" fmla="*/ 0 w 2564"/>
                  <a:gd name="T11" fmla="*/ 0 h 1577"/>
                  <a:gd name="T12" fmla="*/ 0 w 2564"/>
                  <a:gd name="T13" fmla="*/ 0 h 1577"/>
                  <a:gd name="T14" fmla="*/ 0 w 2564"/>
                  <a:gd name="T15" fmla="*/ 0 h 1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4" h="1577">
                    <a:moveTo>
                      <a:pt x="1505" y="33"/>
                    </a:moveTo>
                    <a:cubicBezTo>
                      <a:pt x="1557" y="0"/>
                      <a:pt x="1628" y="17"/>
                      <a:pt x="1663" y="68"/>
                    </a:cubicBezTo>
                    <a:cubicBezTo>
                      <a:pt x="2559" y="1505"/>
                      <a:pt x="2564" y="1506"/>
                      <a:pt x="2564" y="1506"/>
                    </a:cubicBezTo>
                    <a:cubicBezTo>
                      <a:pt x="2301" y="1505"/>
                      <a:pt x="667" y="1506"/>
                      <a:pt x="290" y="1506"/>
                    </a:cubicBezTo>
                    <a:cubicBezTo>
                      <a:pt x="184" y="1337"/>
                      <a:pt x="338" y="1577"/>
                      <a:pt x="295" y="1507"/>
                    </a:cubicBezTo>
                    <a:cubicBezTo>
                      <a:pt x="252" y="1437"/>
                      <a:pt x="71" y="1182"/>
                      <a:pt x="33" y="1086"/>
                    </a:cubicBezTo>
                    <a:cubicBezTo>
                      <a:pt x="0" y="1032"/>
                      <a:pt x="14" y="961"/>
                      <a:pt x="69" y="928"/>
                    </a:cubicBezTo>
                    <a:cubicBezTo>
                      <a:pt x="1505" y="33"/>
                      <a:pt x="1505" y="33"/>
                      <a:pt x="1505" y="33"/>
                    </a:cubicBezTo>
                  </a:path>
                </a:pathLst>
              </a:custGeom>
              <a:solidFill>
                <a:srgbClr val="C8202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98" name="Text Box 75"/>
              <p:cNvSpPr txBox="1">
                <a:spLocks noChangeArrowheads="1"/>
              </p:cNvSpPr>
              <p:nvPr/>
            </p:nvSpPr>
            <p:spPr bwMode="auto">
              <a:xfrm rot="8899871" flipV="1">
                <a:off x="748" y="957"/>
                <a:ext cx="667"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4265" b="1" i="0" u="none" strike="noStrike" kern="0" cap="none" spc="0" normalizeH="0" baseline="-25000" noProof="0">
                    <a:ln>
                      <a:noFill/>
                    </a:ln>
                    <a:solidFill>
                      <a:srgbClr val="FFFFFF"/>
                    </a:solidFill>
                    <a:effectLst/>
                    <a:uLnTx/>
                    <a:uFillTx/>
                    <a:latin typeface="Arial" panose="020B0604020202020204"/>
                    <a:ea typeface="微软雅黑" panose="020B0503020204020204" pitchFamily="34" charset="-122"/>
                    <a:cs typeface="+mn-ea"/>
                    <a:sym typeface="+mn-lt"/>
                  </a:rPr>
                  <a:t>02</a:t>
                </a:r>
              </a:p>
            </p:txBody>
          </p:sp>
          <p:grpSp>
            <p:nvGrpSpPr>
              <p:cNvPr id="99" name="Group 380"/>
              <p:cNvGrpSpPr/>
              <p:nvPr/>
            </p:nvGrpSpPr>
            <p:grpSpPr>
              <a:xfrm rot="-1979903">
                <a:off x="1360" y="1230"/>
                <a:ext cx="114" cy="113"/>
                <a:chOff x="1872" y="2352"/>
                <a:chExt cx="240" cy="240"/>
              </a:xfrm>
            </p:grpSpPr>
            <p:grpSp>
              <p:nvGrpSpPr>
                <p:cNvPr id="100" name="Group 381"/>
                <p:cNvGrpSpPr/>
                <p:nvPr/>
              </p:nvGrpSpPr>
              <p:grpSpPr>
                <a:xfrm>
                  <a:off x="1968" y="2352"/>
                  <a:ext cx="144" cy="240"/>
                  <a:chOff x="1968" y="2352"/>
                  <a:chExt cx="144" cy="240"/>
                </a:xfrm>
              </p:grpSpPr>
              <p:sp>
                <p:nvSpPr>
                  <p:cNvPr id="101" name="Oval 382"/>
                  <p:cNvSpPr>
                    <a:spLocks noChangeArrowheads="1"/>
                  </p:cNvSpPr>
                  <p:nvPr/>
                </p:nvSpPr>
                <p:spPr bwMode="auto">
                  <a:xfrm>
                    <a:off x="1968" y="2334"/>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02" name="Oval 383"/>
                  <p:cNvSpPr>
                    <a:spLocks noChangeArrowheads="1"/>
                  </p:cNvSpPr>
                  <p:nvPr/>
                </p:nvSpPr>
                <p:spPr bwMode="auto">
                  <a:xfrm>
                    <a:off x="2022" y="2377"/>
                    <a:ext cx="46" cy="5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03" name="Oval 384"/>
                  <p:cNvSpPr>
                    <a:spLocks noChangeArrowheads="1"/>
                  </p:cNvSpPr>
                  <p:nvPr/>
                </p:nvSpPr>
                <p:spPr bwMode="auto">
                  <a:xfrm>
                    <a:off x="2063" y="2447"/>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04" name="Oval 385"/>
                  <p:cNvSpPr>
                    <a:spLocks noChangeArrowheads="1"/>
                  </p:cNvSpPr>
                  <p:nvPr/>
                </p:nvSpPr>
                <p:spPr bwMode="auto">
                  <a:xfrm>
                    <a:off x="2006" y="2478"/>
                    <a:ext cx="54"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05" name="Oval 386"/>
                  <p:cNvSpPr>
                    <a:spLocks noChangeArrowheads="1"/>
                  </p:cNvSpPr>
                  <p:nvPr/>
                </p:nvSpPr>
                <p:spPr bwMode="auto">
                  <a:xfrm>
                    <a:off x="1969" y="2532"/>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nvGrpSpPr>
                <p:cNvPr id="106" name="Group 387"/>
                <p:cNvGrpSpPr/>
                <p:nvPr/>
              </p:nvGrpSpPr>
              <p:grpSpPr>
                <a:xfrm>
                  <a:off x="1872" y="2352"/>
                  <a:ext cx="144" cy="240"/>
                  <a:chOff x="1968" y="2352"/>
                  <a:chExt cx="144" cy="240"/>
                </a:xfrm>
              </p:grpSpPr>
              <p:sp>
                <p:nvSpPr>
                  <p:cNvPr id="107" name="Oval 388"/>
                  <p:cNvSpPr>
                    <a:spLocks noChangeArrowheads="1"/>
                  </p:cNvSpPr>
                  <p:nvPr/>
                </p:nvSpPr>
                <p:spPr bwMode="auto">
                  <a:xfrm>
                    <a:off x="1966" y="2322"/>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08" name="Oval 389"/>
                  <p:cNvSpPr>
                    <a:spLocks noChangeArrowheads="1"/>
                  </p:cNvSpPr>
                  <p:nvPr/>
                </p:nvSpPr>
                <p:spPr bwMode="auto">
                  <a:xfrm>
                    <a:off x="2014" y="2360"/>
                    <a:ext cx="46"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09" name="Oval 390"/>
                  <p:cNvSpPr>
                    <a:spLocks noChangeArrowheads="1"/>
                  </p:cNvSpPr>
                  <p:nvPr/>
                </p:nvSpPr>
                <p:spPr bwMode="auto">
                  <a:xfrm>
                    <a:off x="2062" y="2424"/>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10" name="Oval 391"/>
                  <p:cNvSpPr>
                    <a:spLocks noChangeArrowheads="1"/>
                  </p:cNvSpPr>
                  <p:nvPr/>
                </p:nvSpPr>
                <p:spPr bwMode="auto">
                  <a:xfrm>
                    <a:off x="2008" y="2466"/>
                    <a:ext cx="46"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11" name="Oval 392"/>
                  <p:cNvSpPr>
                    <a:spLocks noChangeArrowheads="1"/>
                  </p:cNvSpPr>
                  <p:nvPr/>
                </p:nvSpPr>
                <p:spPr bwMode="auto">
                  <a:xfrm>
                    <a:off x="1967" y="2520"/>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grpSp>
            <p:nvGrpSpPr>
              <p:cNvPr id="112" name="Group 380"/>
              <p:cNvGrpSpPr/>
              <p:nvPr/>
            </p:nvGrpSpPr>
            <p:grpSpPr>
              <a:xfrm rot="-1979903">
                <a:off x="1451" y="1412"/>
                <a:ext cx="114" cy="113"/>
                <a:chOff x="1872" y="2352"/>
                <a:chExt cx="240" cy="240"/>
              </a:xfrm>
            </p:grpSpPr>
            <p:grpSp>
              <p:nvGrpSpPr>
                <p:cNvPr id="113" name="Group 381"/>
                <p:cNvGrpSpPr/>
                <p:nvPr/>
              </p:nvGrpSpPr>
              <p:grpSpPr>
                <a:xfrm>
                  <a:off x="1968" y="2352"/>
                  <a:ext cx="144" cy="240"/>
                  <a:chOff x="1968" y="2352"/>
                  <a:chExt cx="144" cy="240"/>
                </a:xfrm>
              </p:grpSpPr>
              <p:sp>
                <p:nvSpPr>
                  <p:cNvPr id="114" name="Oval 382"/>
                  <p:cNvSpPr>
                    <a:spLocks noChangeArrowheads="1"/>
                  </p:cNvSpPr>
                  <p:nvPr/>
                </p:nvSpPr>
                <p:spPr bwMode="auto">
                  <a:xfrm>
                    <a:off x="1967" y="2336"/>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15" name="Oval 383"/>
                  <p:cNvSpPr>
                    <a:spLocks noChangeArrowheads="1"/>
                  </p:cNvSpPr>
                  <p:nvPr/>
                </p:nvSpPr>
                <p:spPr bwMode="auto">
                  <a:xfrm>
                    <a:off x="2021" y="2382"/>
                    <a:ext cx="46"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16" name="Oval 384"/>
                  <p:cNvSpPr>
                    <a:spLocks noChangeArrowheads="1"/>
                  </p:cNvSpPr>
                  <p:nvPr/>
                </p:nvSpPr>
                <p:spPr bwMode="auto">
                  <a:xfrm>
                    <a:off x="2064" y="2431"/>
                    <a:ext cx="50"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17" name="Oval 385"/>
                  <p:cNvSpPr>
                    <a:spLocks noChangeArrowheads="1"/>
                  </p:cNvSpPr>
                  <p:nvPr/>
                </p:nvSpPr>
                <p:spPr bwMode="auto">
                  <a:xfrm>
                    <a:off x="2017" y="2479"/>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18" name="Oval 386"/>
                  <p:cNvSpPr>
                    <a:spLocks noChangeArrowheads="1"/>
                  </p:cNvSpPr>
                  <p:nvPr/>
                </p:nvSpPr>
                <p:spPr bwMode="auto">
                  <a:xfrm>
                    <a:off x="1968" y="2525"/>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nvGrpSpPr>
                <p:cNvPr id="119" name="Group 387"/>
                <p:cNvGrpSpPr/>
                <p:nvPr/>
              </p:nvGrpSpPr>
              <p:grpSpPr>
                <a:xfrm>
                  <a:off x="1872" y="2352"/>
                  <a:ext cx="144" cy="240"/>
                  <a:chOff x="1968" y="2352"/>
                  <a:chExt cx="144" cy="240"/>
                </a:xfrm>
              </p:grpSpPr>
              <p:sp>
                <p:nvSpPr>
                  <p:cNvPr id="120" name="Oval 388"/>
                  <p:cNvSpPr>
                    <a:spLocks noChangeArrowheads="1"/>
                  </p:cNvSpPr>
                  <p:nvPr/>
                </p:nvSpPr>
                <p:spPr bwMode="auto">
                  <a:xfrm>
                    <a:off x="1967" y="2320"/>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21" name="Oval 389"/>
                  <p:cNvSpPr>
                    <a:spLocks noChangeArrowheads="1"/>
                  </p:cNvSpPr>
                  <p:nvPr/>
                </p:nvSpPr>
                <p:spPr bwMode="auto">
                  <a:xfrm>
                    <a:off x="2021" y="2368"/>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22" name="Oval 390"/>
                  <p:cNvSpPr>
                    <a:spLocks noChangeArrowheads="1"/>
                  </p:cNvSpPr>
                  <p:nvPr/>
                </p:nvSpPr>
                <p:spPr bwMode="auto">
                  <a:xfrm>
                    <a:off x="2062" y="2420"/>
                    <a:ext cx="50"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23" name="Oval 391"/>
                  <p:cNvSpPr>
                    <a:spLocks noChangeArrowheads="1"/>
                  </p:cNvSpPr>
                  <p:nvPr/>
                </p:nvSpPr>
                <p:spPr bwMode="auto">
                  <a:xfrm>
                    <a:off x="2015" y="2467"/>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24" name="Oval 392"/>
                  <p:cNvSpPr>
                    <a:spLocks noChangeArrowheads="1"/>
                  </p:cNvSpPr>
                  <p:nvPr/>
                </p:nvSpPr>
                <p:spPr bwMode="auto">
                  <a:xfrm>
                    <a:off x="1967" y="2511"/>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grpSp>
            <p:nvGrpSpPr>
              <p:cNvPr id="125" name="Group 183"/>
              <p:cNvGrpSpPr/>
              <p:nvPr/>
            </p:nvGrpSpPr>
            <p:grpSpPr>
              <a:xfrm>
                <a:off x="407" y="1508"/>
                <a:ext cx="2050" cy="184"/>
                <a:chOff x="827" y="2489"/>
                <a:chExt cx="4660" cy="420"/>
              </a:xfrm>
            </p:grpSpPr>
            <p:pic>
              <p:nvPicPr>
                <p:cNvPr id="126" name="Picture 184" descr="yy"/>
                <p:cNvPicPr>
                  <a:picLocks noChangeAspect="1"/>
                </p:cNvPicPr>
                <p:nvPr/>
              </p:nvPicPr>
              <p:blipFill>
                <a:blip r:embed="rId6">
                  <a:biLevel thresh="50000"/>
                  <a:grayscl/>
                  <a:lum bright="-89999" contrast="100000"/>
                </a:blip>
                <a:srcRect t="58423"/>
                <a:stretch>
                  <a:fillRect/>
                </a:stretch>
              </p:blipFill>
              <p:spPr>
                <a:xfrm>
                  <a:off x="827" y="2546"/>
                  <a:ext cx="4253" cy="340"/>
                </a:xfrm>
                <a:prstGeom prst="rect">
                  <a:avLst/>
                </a:prstGeom>
                <a:noFill/>
                <a:ln w="9525">
                  <a:noFill/>
                </a:ln>
              </p:spPr>
            </p:pic>
            <p:pic>
              <p:nvPicPr>
                <p:cNvPr id="127" name="Picture 185" descr="yy"/>
                <p:cNvPicPr>
                  <a:picLocks noChangeAspect="1"/>
                </p:cNvPicPr>
                <p:nvPr/>
              </p:nvPicPr>
              <p:blipFill>
                <a:blip r:embed="rId6">
                  <a:biLevel thresh="50000"/>
                  <a:grayscl/>
                  <a:lum bright="-89999" contrast="100000"/>
                </a:blip>
                <a:srcRect t="51173"/>
                <a:stretch>
                  <a:fillRect/>
                </a:stretch>
              </p:blipFill>
              <p:spPr>
                <a:xfrm>
                  <a:off x="1009" y="2536"/>
                  <a:ext cx="3910" cy="300"/>
                </a:xfrm>
                <a:prstGeom prst="rect">
                  <a:avLst/>
                </a:prstGeom>
                <a:noFill/>
                <a:ln w="9525">
                  <a:noFill/>
                </a:ln>
              </p:spPr>
            </p:pic>
            <p:pic>
              <p:nvPicPr>
                <p:cNvPr id="128" name="Picture 186" descr="yy"/>
                <p:cNvPicPr>
                  <a:picLocks noChangeAspect="1"/>
                </p:cNvPicPr>
                <p:nvPr/>
              </p:nvPicPr>
              <p:blipFill>
                <a:blip r:embed="rId6">
                  <a:biLevel thresh="50000"/>
                  <a:grayscl/>
                  <a:lum bright="-89999" contrast="100000"/>
                </a:blip>
                <a:srcRect t="48615"/>
                <a:stretch>
                  <a:fillRect/>
                </a:stretch>
              </p:blipFill>
              <p:spPr>
                <a:xfrm>
                  <a:off x="1814" y="2489"/>
                  <a:ext cx="3673" cy="420"/>
                </a:xfrm>
                <a:prstGeom prst="rect">
                  <a:avLst/>
                </a:prstGeom>
                <a:noFill/>
                <a:ln w="9525">
                  <a:noFill/>
                </a:ln>
              </p:spPr>
            </p:pic>
            <p:pic>
              <p:nvPicPr>
                <p:cNvPr id="129" name="Picture 187" descr="yy"/>
                <p:cNvPicPr>
                  <a:picLocks noChangeAspect="1"/>
                </p:cNvPicPr>
                <p:nvPr/>
              </p:nvPicPr>
              <p:blipFill>
                <a:blip r:embed="rId6">
                  <a:biLevel thresh="50000"/>
                  <a:grayscl/>
                  <a:lum bright="-100000" contrast="100000"/>
                </a:blip>
                <a:srcRect t="53519"/>
                <a:stretch>
                  <a:fillRect/>
                </a:stretch>
              </p:blipFill>
              <p:spPr>
                <a:xfrm>
                  <a:off x="1333" y="2553"/>
                  <a:ext cx="2028" cy="285"/>
                </a:xfrm>
                <a:prstGeom prst="rect">
                  <a:avLst/>
                </a:prstGeom>
                <a:noFill/>
                <a:ln w="9525">
                  <a:noFill/>
                </a:ln>
              </p:spPr>
            </p:pic>
          </p:grpSp>
        </p:grpSp>
      </p:grpSp>
      <p:sp>
        <p:nvSpPr>
          <p:cNvPr id="130" name="矩形 608"/>
          <p:cNvSpPr/>
          <p:nvPr/>
        </p:nvSpPr>
        <p:spPr>
          <a:xfrm>
            <a:off x="5777653" y="3180080"/>
            <a:ext cx="5240020" cy="501650"/>
          </a:xfrm>
          <a:prstGeom prst="rect">
            <a:avLst/>
          </a:prstGeom>
          <a:noFill/>
          <a:ln w="9525">
            <a:noFill/>
          </a:ln>
        </p:spPr>
        <p:txBody>
          <a:bodyPr wrap="square">
            <a:spAutoFit/>
          </a:bodyPr>
          <a:lstStyle/>
          <a:p>
            <a:r>
              <a:rPr lang="zh-CN" altLang="en-US" sz="2665" b="1" dirty="0">
                <a:latin typeface="Arial" panose="020B0604020202020204" pitchFamily="34" charset="0"/>
                <a:ea typeface="微软雅黑" panose="020B0503020204020204" pitchFamily="34" charset="-122"/>
                <a:sym typeface="+mn-lt"/>
              </a:rPr>
              <a:t>重点项目汇报</a:t>
            </a:r>
          </a:p>
        </p:txBody>
      </p:sp>
      <p:grpSp>
        <p:nvGrpSpPr>
          <p:cNvPr id="133" name="Group 462"/>
          <p:cNvGrpSpPr/>
          <p:nvPr/>
        </p:nvGrpSpPr>
        <p:grpSpPr>
          <a:xfrm>
            <a:off x="4126865" y="4901565"/>
            <a:ext cx="5420995" cy="704850"/>
            <a:chOff x="-16" y="805"/>
            <a:chExt cx="6344" cy="930"/>
          </a:xfrm>
        </p:grpSpPr>
        <p:grpSp>
          <p:nvGrpSpPr>
            <p:cNvPr id="134" name="Group 23"/>
            <p:cNvGrpSpPr/>
            <p:nvPr/>
          </p:nvGrpSpPr>
          <p:grpSpPr>
            <a:xfrm>
              <a:off x="-8" y="1623"/>
              <a:ext cx="6336" cy="68"/>
              <a:chOff x="-8" y="2086"/>
              <a:chExt cx="6336" cy="1056"/>
            </a:xfrm>
          </p:grpSpPr>
          <p:sp>
            <p:nvSpPr>
              <p:cNvPr id="135" name="Rectangle 3"/>
              <p:cNvSpPr>
                <a:spLocks noChangeArrowheads="1"/>
              </p:cNvSpPr>
              <p:nvPr/>
            </p:nvSpPr>
            <p:spPr bwMode="auto">
              <a:xfrm>
                <a:off x="-7" y="2307"/>
                <a:ext cx="6335" cy="824"/>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0000" tIns="120000" rIns="96000" bIns="120000"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36" name="Rectangle 25"/>
              <p:cNvSpPr/>
              <p:nvPr/>
            </p:nvSpPr>
            <p:spPr>
              <a:xfrm flipV="1">
                <a:off x="2" y="2090"/>
                <a:ext cx="5757" cy="260"/>
              </a:xfrm>
              <a:prstGeom prst="rect">
                <a:avLst/>
              </a:prstGeom>
              <a:gradFill rotWithShape="1">
                <a:gsLst>
                  <a:gs pos="0">
                    <a:srgbClr val="DBDBDB"/>
                  </a:gs>
                  <a:gs pos="100000">
                    <a:srgbClr val="FFFFFF"/>
                  </a:gs>
                </a:gsLst>
                <a:lin ang="5400000" scaled="1"/>
                <a:tileRect/>
              </a:gradFill>
              <a:ln w="9525">
                <a:noFill/>
              </a:ln>
            </p:spPr>
            <p:txBody>
              <a:bodyPr rot="10800000" wrap="none" lIns="120000" tIns="120000" rIns="96000" bIns="120000" anchor="ctr"/>
              <a:lstStyle/>
              <a:p>
                <a:pPr algn="ctr" eaLnBrk="1" hangingPunct="1">
                  <a:buFont typeface="Arial" panose="020B0604020202020204" pitchFamily="34" charset="0"/>
                  <a:buNone/>
                </a:pPr>
                <a:endParaRPr lang="zh-CN" altLang="zh-CN" sz="1865" dirty="0">
                  <a:solidFill>
                    <a:srgbClr val="000000"/>
                  </a:solidFill>
                  <a:latin typeface="Arial" panose="020B0604020202020204" pitchFamily="34" charset="0"/>
                  <a:ea typeface="微软雅黑" panose="020B0503020204020204" pitchFamily="34" charset="-122"/>
                  <a:sym typeface="+mn-lt"/>
                </a:endParaRPr>
              </a:p>
            </p:txBody>
          </p:sp>
        </p:grpSp>
        <p:grpSp>
          <p:nvGrpSpPr>
            <p:cNvPr id="137" name="Group 220"/>
            <p:cNvGrpSpPr/>
            <p:nvPr/>
          </p:nvGrpSpPr>
          <p:grpSpPr>
            <a:xfrm>
              <a:off x="-16" y="805"/>
              <a:ext cx="2354" cy="930"/>
              <a:chOff x="407" y="882"/>
              <a:chExt cx="2050" cy="810"/>
            </a:xfrm>
          </p:grpSpPr>
          <p:pic>
            <p:nvPicPr>
              <p:cNvPr id="138" name="Picture 180"/>
              <p:cNvPicPr>
                <a:picLocks noChangeAspect="1"/>
              </p:cNvPicPr>
              <p:nvPr/>
            </p:nvPicPr>
            <p:blipFill>
              <a:blip r:embed="rId5"/>
              <a:stretch>
                <a:fillRect/>
              </a:stretch>
            </p:blipFill>
            <p:spPr>
              <a:xfrm>
                <a:off x="687" y="1175"/>
                <a:ext cx="982" cy="429"/>
              </a:xfrm>
              <a:prstGeom prst="rect">
                <a:avLst/>
              </a:prstGeom>
              <a:noFill/>
              <a:ln w="9525">
                <a:noFill/>
              </a:ln>
            </p:spPr>
          </p:pic>
          <p:sp>
            <p:nvSpPr>
              <p:cNvPr id="139" name="Freeform 181"/>
              <p:cNvSpPr>
                <a:spLocks noChangeArrowheads="1"/>
              </p:cNvSpPr>
              <p:nvPr/>
            </p:nvSpPr>
            <p:spPr bwMode="auto">
              <a:xfrm>
                <a:off x="752" y="936"/>
                <a:ext cx="1129" cy="669"/>
              </a:xfrm>
              <a:custGeom>
                <a:avLst/>
                <a:gdLst>
                  <a:gd name="T0" fmla="*/ 0 w 2561"/>
                  <a:gd name="T1" fmla="*/ 0 h 1520"/>
                  <a:gd name="T2" fmla="*/ 0 w 2561"/>
                  <a:gd name="T3" fmla="*/ 0 h 1520"/>
                  <a:gd name="T4" fmla="*/ 0 w 2561"/>
                  <a:gd name="T5" fmla="*/ 0 h 1520"/>
                  <a:gd name="T6" fmla="*/ 0 w 2561"/>
                  <a:gd name="T7" fmla="*/ 0 h 1520"/>
                  <a:gd name="T8" fmla="*/ 0 w 2561"/>
                  <a:gd name="T9" fmla="*/ 0 h 1520"/>
                  <a:gd name="T10" fmla="*/ 0 w 2561"/>
                  <a:gd name="T11" fmla="*/ 0 h 1520"/>
                  <a:gd name="T12" fmla="*/ 0 w 2561"/>
                  <a:gd name="T13" fmla="*/ 0 h 15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61" h="1520">
                    <a:moveTo>
                      <a:pt x="1505" y="33"/>
                    </a:moveTo>
                    <a:cubicBezTo>
                      <a:pt x="1556" y="0"/>
                      <a:pt x="1627" y="17"/>
                      <a:pt x="1663" y="68"/>
                    </a:cubicBezTo>
                    <a:cubicBezTo>
                      <a:pt x="2558" y="1505"/>
                      <a:pt x="2561" y="1518"/>
                      <a:pt x="2561" y="1518"/>
                    </a:cubicBezTo>
                    <a:cubicBezTo>
                      <a:pt x="2257" y="1520"/>
                      <a:pt x="752" y="1520"/>
                      <a:pt x="304" y="1520"/>
                    </a:cubicBezTo>
                    <a:cubicBezTo>
                      <a:pt x="155" y="1281"/>
                      <a:pt x="72" y="1185"/>
                      <a:pt x="33" y="1086"/>
                    </a:cubicBezTo>
                    <a:cubicBezTo>
                      <a:pt x="0" y="1032"/>
                      <a:pt x="17" y="961"/>
                      <a:pt x="68" y="928"/>
                    </a:cubicBezTo>
                    <a:cubicBezTo>
                      <a:pt x="1505" y="33"/>
                      <a:pt x="1505" y="33"/>
                      <a:pt x="1505" y="33"/>
                    </a:cubicBezTo>
                  </a:path>
                </a:pathLst>
              </a:custGeom>
              <a:solidFill>
                <a:srgbClr val="5B9BD5">
                  <a:alpha val="20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140" name="Freeform 182"/>
              <p:cNvSpPr>
                <a:spLocks noChangeArrowheads="1"/>
              </p:cNvSpPr>
              <p:nvPr/>
            </p:nvSpPr>
            <p:spPr bwMode="auto">
              <a:xfrm>
                <a:off x="738" y="948"/>
                <a:ext cx="1127" cy="659"/>
              </a:xfrm>
              <a:custGeom>
                <a:avLst/>
                <a:gdLst>
                  <a:gd name="T0" fmla="*/ 0 w 2559"/>
                  <a:gd name="T1" fmla="*/ 0 h 1504"/>
                  <a:gd name="T2" fmla="*/ 0 w 2559"/>
                  <a:gd name="T3" fmla="*/ 0 h 1504"/>
                  <a:gd name="T4" fmla="*/ 0 w 2559"/>
                  <a:gd name="T5" fmla="*/ 0 h 1504"/>
                  <a:gd name="T6" fmla="*/ 0 w 2559"/>
                  <a:gd name="T7" fmla="*/ 0 h 1504"/>
                  <a:gd name="T8" fmla="*/ 0 w 2559"/>
                  <a:gd name="T9" fmla="*/ 0 h 1504"/>
                  <a:gd name="T10" fmla="*/ 0 w 2559"/>
                  <a:gd name="T11" fmla="*/ 0 h 1504"/>
                  <a:gd name="T12" fmla="*/ 0 w 2559"/>
                  <a:gd name="T13" fmla="*/ 0 h 1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59" h="1504">
                    <a:moveTo>
                      <a:pt x="1505" y="33"/>
                    </a:moveTo>
                    <a:cubicBezTo>
                      <a:pt x="1559" y="0"/>
                      <a:pt x="1630" y="17"/>
                      <a:pt x="1663" y="71"/>
                    </a:cubicBezTo>
                    <a:cubicBezTo>
                      <a:pt x="2559" y="1504"/>
                      <a:pt x="2556" y="1494"/>
                      <a:pt x="2556" y="1494"/>
                    </a:cubicBezTo>
                    <a:cubicBezTo>
                      <a:pt x="2274" y="1492"/>
                      <a:pt x="747" y="1494"/>
                      <a:pt x="279" y="1492"/>
                    </a:cubicBezTo>
                    <a:cubicBezTo>
                      <a:pt x="130" y="1253"/>
                      <a:pt x="69" y="1183"/>
                      <a:pt x="33" y="1089"/>
                    </a:cubicBezTo>
                    <a:cubicBezTo>
                      <a:pt x="0" y="1034"/>
                      <a:pt x="17" y="964"/>
                      <a:pt x="71" y="930"/>
                    </a:cubicBezTo>
                    <a:cubicBezTo>
                      <a:pt x="1505" y="33"/>
                      <a:pt x="1505" y="33"/>
                      <a:pt x="1505" y="33"/>
                    </a:cubicBezTo>
                  </a:path>
                </a:pathLst>
              </a:custGeom>
              <a:solidFill>
                <a:srgbClr val="343F1E"/>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141" name="Freeform 188"/>
              <p:cNvSpPr>
                <a:spLocks noChangeArrowheads="1"/>
              </p:cNvSpPr>
              <p:nvPr/>
            </p:nvSpPr>
            <p:spPr bwMode="auto">
              <a:xfrm>
                <a:off x="746" y="943"/>
                <a:ext cx="1129" cy="693"/>
              </a:xfrm>
              <a:custGeom>
                <a:avLst/>
                <a:gdLst>
                  <a:gd name="T0" fmla="*/ 0 w 2564"/>
                  <a:gd name="T1" fmla="*/ 0 h 1577"/>
                  <a:gd name="T2" fmla="*/ 0 w 2564"/>
                  <a:gd name="T3" fmla="*/ 0 h 1577"/>
                  <a:gd name="T4" fmla="*/ 0 w 2564"/>
                  <a:gd name="T5" fmla="*/ 0 h 1577"/>
                  <a:gd name="T6" fmla="*/ 0 w 2564"/>
                  <a:gd name="T7" fmla="*/ 0 h 1577"/>
                  <a:gd name="T8" fmla="*/ 0 w 2564"/>
                  <a:gd name="T9" fmla="*/ 0 h 1577"/>
                  <a:gd name="T10" fmla="*/ 0 w 2564"/>
                  <a:gd name="T11" fmla="*/ 0 h 1577"/>
                  <a:gd name="T12" fmla="*/ 0 w 2564"/>
                  <a:gd name="T13" fmla="*/ 0 h 1577"/>
                  <a:gd name="T14" fmla="*/ 0 w 2564"/>
                  <a:gd name="T15" fmla="*/ 0 h 1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4" h="1577">
                    <a:moveTo>
                      <a:pt x="1505" y="33"/>
                    </a:moveTo>
                    <a:cubicBezTo>
                      <a:pt x="1557" y="0"/>
                      <a:pt x="1628" y="17"/>
                      <a:pt x="1663" y="68"/>
                    </a:cubicBezTo>
                    <a:cubicBezTo>
                      <a:pt x="2559" y="1505"/>
                      <a:pt x="2564" y="1506"/>
                      <a:pt x="2564" y="1506"/>
                    </a:cubicBezTo>
                    <a:cubicBezTo>
                      <a:pt x="2301" y="1505"/>
                      <a:pt x="667" y="1506"/>
                      <a:pt x="290" y="1506"/>
                    </a:cubicBezTo>
                    <a:cubicBezTo>
                      <a:pt x="184" y="1337"/>
                      <a:pt x="338" y="1577"/>
                      <a:pt x="295" y="1507"/>
                    </a:cubicBezTo>
                    <a:cubicBezTo>
                      <a:pt x="252" y="1437"/>
                      <a:pt x="71" y="1182"/>
                      <a:pt x="33" y="1086"/>
                    </a:cubicBezTo>
                    <a:cubicBezTo>
                      <a:pt x="0" y="1032"/>
                      <a:pt x="14" y="961"/>
                      <a:pt x="69" y="928"/>
                    </a:cubicBezTo>
                    <a:cubicBezTo>
                      <a:pt x="1505" y="33"/>
                      <a:pt x="1505" y="33"/>
                      <a:pt x="1505" y="3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142" name="Freeform 189"/>
              <p:cNvSpPr>
                <a:spLocks noChangeArrowheads="1"/>
              </p:cNvSpPr>
              <p:nvPr/>
            </p:nvSpPr>
            <p:spPr bwMode="auto">
              <a:xfrm>
                <a:off x="746" y="882"/>
                <a:ext cx="1113" cy="754"/>
              </a:xfrm>
              <a:custGeom>
                <a:avLst/>
                <a:gdLst>
                  <a:gd name="T0" fmla="*/ 0 w 2564"/>
                  <a:gd name="T1" fmla="*/ 0 h 1577"/>
                  <a:gd name="T2" fmla="*/ 0 w 2564"/>
                  <a:gd name="T3" fmla="*/ 0 h 1577"/>
                  <a:gd name="T4" fmla="*/ 0 w 2564"/>
                  <a:gd name="T5" fmla="*/ 0 h 1577"/>
                  <a:gd name="T6" fmla="*/ 0 w 2564"/>
                  <a:gd name="T7" fmla="*/ 0 h 1577"/>
                  <a:gd name="T8" fmla="*/ 0 w 2564"/>
                  <a:gd name="T9" fmla="*/ 0 h 1577"/>
                  <a:gd name="T10" fmla="*/ 0 w 2564"/>
                  <a:gd name="T11" fmla="*/ 0 h 1577"/>
                  <a:gd name="T12" fmla="*/ 0 w 2564"/>
                  <a:gd name="T13" fmla="*/ 0 h 1577"/>
                  <a:gd name="T14" fmla="*/ 0 w 2564"/>
                  <a:gd name="T15" fmla="*/ 0 h 15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4" h="1577">
                    <a:moveTo>
                      <a:pt x="1505" y="33"/>
                    </a:moveTo>
                    <a:cubicBezTo>
                      <a:pt x="1557" y="0"/>
                      <a:pt x="1628" y="17"/>
                      <a:pt x="1663" y="68"/>
                    </a:cubicBezTo>
                    <a:cubicBezTo>
                      <a:pt x="2559" y="1505"/>
                      <a:pt x="2564" y="1506"/>
                      <a:pt x="2564" y="1506"/>
                    </a:cubicBezTo>
                    <a:cubicBezTo>
                      <a:pt x="2301" y="1505"/>
                      <a:pt x="667" y="1506"/>
                      <a:pt x="290" y="1506"/>
                    </a:cubicBezTo>
                    <a:cubicBezTo>
                      <a:pt x="184" y="1337"/>
                      <a:pt x="338" y="1577"/>
                      <a:pt x="295" y="1507"/>
                    </a:cubicBezTo>
                    <a:cubicBezTo>
                      <a:pt x="252" y="1437"/>
                      <a:pt x="71" y="1182"/>
                      <a:pt x="33" y="1086"/>
                    </a:cubicBezTo>
                    <a:cubicBezTo>
                      <a:pt x="0" y="1032"/>
                      <a:pt x="14" y="961"/>
                      <a:pt x="69" y="928"/>
                    </a:cubicBezTo>
                    <a:cubicBezTo>
                      <a:pt x="1505" y="33"/>
                      <a:pt x="1505" y="33"/>
                      <a:pt x="1505" y="33"/>
                    </a:cubicBezTo>
                  </a:path>
                </a:pathLst>
              </a:custGeom>
              <a:solidFill>
                <a:srgbClr val="C8202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143" name="Text Box 75"/>
              <p:cNvSpPr txBox="1">
                <a:spLocks noChangeArrowheads="1"/>
              </p:cNvSpPr>
              <p:nvPr/>
            </p:nvSpPr>
            <p:spPr bwMode="auto">
              <a:xfrm rot="8899871" flipV="1">
                <a:off x="748" y="957"/>
                <a:ext cx="667"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4265" b="1" i="0" u="none" strike="noStrike" kern="0" cap="none" spc="0" normalizeH="0" baseline="-25000" noProof="0">
                    <a:ln>
                      <a:noFill/>
                    </a:ln>
                    <a:solidFill>
                      <a:srgbClr val="FFFFFF"/>
                    </a:solidFill>
                    <a:effectLst/>
                    <a:uLnTx/>
                    <a:uFillTx/>
                    <a:latin typeface="Arial" panose="020B0604020202020204"/>
                    <a:ea typeface="微软雅黑" panose="020B0503020204020204" pitchFamily="34" charset="-122"/>
                    <a:cs typeface="+mn-ea"/>
                    <a:sym typeface="+mn-lt"/>
                  </a:rPr>
                  <a:t>04</a:t>
                </a:r>
              </a:p>
            </p:txBody>
          </p:sp>
          <p:grpSp>
            <p:nvGrpSpPr>
              <p:cNvPr id="144" name="Group 380"/>
              <p:cNvGrpSpPr/>
              <p:nvPr/>
            </p:nvGrpSpPr>
            <p:grpSpPr>
              <a:xfrm rot="-1979903">
                <a:off x="1360" y="1230"/>
                <a:ext cx="114" cy="113"/>
                <a:chOff x="1872" y="2352"/>
                <a:chExt cx="240" cy="240"/>
              </a:xfrm>
            </p:grpSpPr>
            <p:grpSp>
              <p:nvGrpSpPr>
                <p:cNvPr id="145" name="Group 381"/>
                <p:cNvGrpSpPr/>
                <p:nvPr/>
              </p:nvGrpSpPr>
              <p:grpSpPr>
                <a:xfrm>
                  <a:off x="1968" y="2352"/>
                  <a:ext cx="144" cy="240"/>
                  <a:chOff x="1968" y="2352"/>
                  <a:chExt cx="144" cy="240"/>
                </a:xfrm>
              </p:grpSpPr>
              <p:sp>
                <p:nvSpPr>
                  <p:cNvPr id="146" name="Oval 382"/>
                  <p:cNvSpPr>
                    <a:spLocks noChangeArrowheads="1"/>
                  </p:cNvSpPr>
                  <p:nvPr/>
                </p:nvSpPr>
                <p:spPr bwMode="auto">
                  <a:xfrm>
                    <a:off x="1968" y="2334"/>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47" name="Oval 383"/>
                  <p:cNvSpPr>
                    <a:spLocks noChangeArrowheads="1"/>
                  </p:cNvSpPr>
                  <p:nvPr/>
                </p:nvSpPr>
                <p:spPr bwMode="auto">
                  <a:xfrm>
                    <a:off x="2022" y="2377"/>
                    <a:ext cx="46" cy="57"/>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48" name="Oval 384"/>
                  <p:cNvSpPr>
                    <a:spLocks noChangeArrowheads="1"/>
                  </p:cNvSpPr>
                  <p:nvPr/>
                </p:nvSpPr>
                <p:spPr bwMode="auto">
                  <a:xfrm>
                    <a:off x="2063" y="2447"/>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49" name="Oval 385"/>
                  <p:cNvSpPr>
                    <a:spLocks noChangeArrowheads="1"/>
                  </p:cNvSpPr>
                  <p:nvPr/>
                </p:nvSpPr>
                <p:spPr bwMode="auto">
                  <a:xfrm>
                    <a:off x="2006" y="2478"/>
                    <a:ext cx="54"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50" name="Oval 386"/>
                  <p:cNvSpPr>
                    <a:spLocks noChangeArrowheads="1"/>
                  </p:cNvSpPr>
                  <p:nvPr/>
                </p:nvSpPr>
                <p:spPr bwMode="auto">
                  <a:xfrm>
                    <a:off x="1969" y="2532"/>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nvGrpSpPr>
                <p:cNvPr id="151" name="Group 387"/>
                <p:cNvGrpSpPr/>
                <p:nvPr/>
              </p:nvGrpSpPr>
              <p:grpSpPr>
                <a:xfrm>
                  <a:off x="1872" y="2352"/>
                  <a:ext cx="144" cy="240"/>
                  <a:chOff x="1968" y="2352"/>
                  <a:chExt cx="144" cy="240"/>
                </a:xfrm>
              </p:grpSpPr>
              <p:sp>
                <p:nvSpPr>
                  <p:cNvPr id="152" name="Oval 388"/>
                  <p:cNvSpPr>
                    <a:spLocks noChangeArrowheads="1"/>
                  </p:cNvSpPr>
                  <p:nvPr/>
                </p:nvSpPr>
                <p:spPr bwMode="auto">
                  <a:xfrm>
                    <a:off x="1966" y="2322"/>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53" name="Oval 389"/>
                  <p:cNvSpPr>
                    <a:spLocks noChangeArrowheads="1"/>
                  </p:cNvSpPr>
                  <p:nvPr/>
                </p:nvSpPr>
                <p:spPr bwMode="auto">
                  <a:xfrm>
                    <a:off x="2014" y="2360"/>
                    <a:ext cx="46"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54" name="Oval 390"/>
                  <p:cNvSpPr>
                    <a:spLocks noChangeArrowheads="1"/>
                  </p:cNvSpPr>
                  <p:nvPr/>
                </p:nvSpPr>
                <p:spPr bwMode="auto">
                  <a:xfrm>
                    <a:off x="2062" y="2424"/>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55" name="Oval 391"/>
                  <p:cNvSpPr>
                    <a:spLocks noChangeArrowheads="1"/>
                  </p:cNvSpPr>
                  <p:nvPr/>
                </p:nvSpPr>
                <p:spPr bwMode="auto">
                  <a:xfrm>
                    <a:off x="2008" y="2466"/>
                    <a:ext cx="46"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56" name="Oval 392"/>
                  <p:cNvSpPr>
                    <a:spLocks noChangeArrowheads="1"/>
                  </p:cNvSpPr>
                  <p:nvPr/>
                </p:nvSpPr>
                <p:spPr bwMode="auto">
                  <a:xfrm>
                    <a:off x="1967" y="2520"/>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grpSp>
            <p:nvGrpSpPr>
              <p:cNvPr id="157" name="Group 380"/>
              <p:cNvGrpSpPr/>
              <p:nvPr/>
            </p:nvGrpSpPr>
            <p:grpSpPr>
              <a:xfrm rot="-1979903">
                <a:off x="1451" y="1412"/>
                <a:ext cx="114" cy="113"/>
                <a:chOff x="1872" y="2352"/>
                <a:chExt cx="240" cy="240"/>
              </a:xfrm>
            </p:grpSpPr>
            <p:grpSp>
              <p:nvGrpSpPr>
                <p:cNvPr id="158" name="Group 381"/>
                <p:cNvGrpSpPr/>
                <p:nvPr/>
              </p:nvGrpSpPr>
              <p:grpSpPr>
                <a:xfrm>
                  <a:off x="1968" y="2352"/>
                  <a:ext cx="144" cy="240"/>
                  <a:chOff x="1968" y="2352"/>
                  <a:chExt cx="144" cy="240"/>
                </a:xfrm>
              </p:grpSpPr>
              <p:sp>
                <p:nvSpPr>
                  <p:cNvPr id="159" name="Oval 382"/>
                  <p:cNvSpPr>
                    <a:spLocks noChangeArrowheads="1"/>
                  </p:cNvSpPr>
                  <p:nvPr/>
                </p:nvSpPr>
                <p:spPr bwMode="auto">
                  <a:xfrm>
                    <a:off x="1967" y="2336"/>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60" name="Oval 383"/>
                  <p:cNvSpPr>
                    <a:spLocks noChangeArrowheads="1"/>
                  </p:cNvSpPr>
                  <p:nvPr/>
                </p:nvSpPr>
                <p:spPr bwMode="auto">
                  <a:xfrm>
                    <a:off x="2021" y="2382"/>
                    <a:ext cx="46"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61" name="Oval 384"/>
                  <p:cNvSpPr>
                    <a:spLocks noChangeArrowheads="1"/>
                  </p:cNvSpPr>
                  <p:nvPr/>
                </p:nvSpPr>
                <p:spPr bwMode="auto">
                  <a:xfrm>
                    <a:off x="2064" y="2431"/>
                    <a:ext cx="50"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62" name="Oval 385"/>
                  <p:cNvSpPr>
                    <a:spLocks noChangeArrowheads="1"/>
                  </p:cNvSpPr>
                  <p:nvPr/>
                </p:nvSpPr>
                <p:spPr bwMode="auto">
                  <a:xfrm>
                    <a:off x="2017" y="2479"/>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63" name="Oval 386"/>
                  <p:cNvSpPr>
                    <a:spLocks noChangeArrowheads="1"/>
                  </p:cNvSpPr>
                  <p:nvPr/>
                </p:nvSpPr>
                <p:spPr bwMode="auto">
                  <a:xfrm>
                    <a:off x="1968" y="2525"/>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nvGrpSpPr>
                <p:cNvPr id="164" name="Group 387"/>
                <p:cNvGrpSpPr/>
                <p:nvPr/>
              </p:nvGrpSpPr>
              <p:grpSpPr>
                <a:xfrm>
                  <a:off x="1872" y="2352"/>
                  <a:ext cx="144" cy="240"/>
                  <a:chOff x="1968" y="2352"/>
                  <a:chExt cx="144" cy="240"/>
                </a:xfrm>
              </p:grpSpPr>
              <p:sp>
                <p:nvSpPr>
                  <p:cNvPr id="165" name="Oval 388"/>
                  <p:cNvSpPr>
                    <a:spLocks noChangeArrowheads="1"/>
                  </p:cNvSpPr>
                  <p:nvPr/>
                </p:nvSpPr>
                <p:spPr bwMode="auto">
                  <a:xfrm>
                    <a:off x="1967" y="2320"/>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66" name="Oval 389"/>
                  <p:cNvSpPr>
                    <a:spLocks noChangeArrowheads="1"/>
                  </p:cNvSpPr>
                  <p:nvPr/>
                </p:nvSpPr>
                <p:spPr bwMode="auto">
                  <a:xfrm>
                    <a:off x="2021" y="2368"/>
                    <a:ext cx="50"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67" name="Oval 390"/>
                  <p:cNvSpPr>
                    <a:spLocks noChangeArrowheads="1"/>
                  </p:cNvSpPr>
                  <p:nvPr/>
                </p:nvSpPr>
                <p:spPr bwMode="auto">
                  <a:xfrm>
                    <a:off x="2062" y="2420"/>
                    <a:ext cx="50" cy="52"/>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68" name="Oval 391"/>
                  <p:cNvSpPr>
                    <a:spLocks noChangeArrowheads="1"/>
                  </p:cNvSpPr>
                  <p:nvPr/>
                </p:nvSpPr>
                <p:spPr bwMode="auto">
                  <a:xfrm>
                    <a:off x="2015" y="2467"/>
                    <a:ext cx="50" cy="4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69" name="Oval 392"/>
                  <p:cNvSpPr>
                    <a:spLocks noChangeArrowheads="1"/>
                  </p:cNvSpPr>
                  <p:nvPr/>
                </p:nvSpPr>
                <p:spPr bwMode="auto">
                  <a:xfrm>
                    <a:off x="1967" y="2511"/>
                    <a:ext cx="54" cy="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grpSp>
          <p:grpSp>
            <p:nvGrpSpPr>
              <p:cNvPr id="170" name="Group 183"/>
              <p:cNvGrpSpPr/>
              <p:nvPr/>
            </p:nvGrpSpPr>
            <p:grpSpPr>
              <a:xfrm>
                <a:off x="407" y="1508"/>
                <a:ext cx="2050" cy="184"/>
                <a:chOff x="827" y="2489"/>
                <a:chExt cx="4660" cy="420"/>
              </a:xfrm>
            </p:grpSpPr>
            <p:pic>
              <p:nvPicPr>
                <p:cNvPr id="171" name="Picture 184" descr="yy"/>
                <p:cNvPicPr>
                  <a:picLocks noChangeAspect="1"/>
                </p:cNvPicPr>
                <p:nvPr/>
              </p:nvPicPr>
              <p:blipFill>
                <a:blip r:embed="rId6">
                  <a:biLevel thresh="50000"/>
                  <a:grayscl/>
                  <a:lum bright="-89999" contrast="100000"/>
                </a:blip>
                <a:srcRect t="58423"/>
                <a:stretch>
                  <a:fillRect/>
                </a:stretch>
              </p:blipFill>
              <p:spPr>
                <a:xfrm>
                  <a:off x="827" y="2546"/>
                  <a:ext cx="4253" cy="340"/>
                </a:xfrm>
                <a:prstGeom prst="rect">
                  <a:avLst/>
                </a:prstGeom>
                <a:noFill/>
                <a:ln w="9525">
                  <a:noFill/>
                </a:ln>
              </p:spPr>
            </p:pic>
            <p:pic>
              <p:nvPicPr>
                <p:cNvPr id="172" name="Picture 185" descr="yy"/>
                <p:cNvPicPr>
                  <a:picLocks noChangeAspect="1"/>
                </p:cNvPicPr>
                <p:nvPr/>
              </p:nvPicPr>
              <p:blipFill>
                <a:blip r:embed="rId6">
                  <a:biLevel thresh="50000"/>
                  <a:grayscl/>
                  <a:lum bright="-89999" contrast="100000"/>
                </a:blip>
                <a:srcRect t="51173"/>
                <a:stretch>
                  <a:fillRect/>
                </a:stretch>
              </p:blipFill>
              <p:spPr>
                <a:xfrm>
                  <a:off x="1009" y="2536"/>
                  <a:ext cx="3910" cy="300"/>
                </a:xfrm>
                <a:prstGeom prst="rect">
                  <a:avLst/>
                </a:prstGeom>
                <a:noFill/>
                <a:ln w="9525">
                  <a:noFill/>
                </a:ln>
              </p:spPr>
            </p:pic>
            <p:pic>
              <p:nvPicPr>
                <p:cNvPr id="173" name="Picture 186" descr="yy"/>
                <p:cNvPicPr>
                  <a:picLocks noChangeAspect="1"/>
                </p:cNvPicPr>
                <p:nvPr/>
              </p:nvPicPr>
              <p:blipFill>
                <a:blip r:embed="rId6">
                  <a:biLevel thresh="50000"/>
                  <a:grayscl/>
                  <a:lum bright="-89999" contrast="100000"/>
                </a:blip>
                <a:srcRect t="48615"/>
                <a:stretch>
                  <a:fillRect/>
                </a:stretch>
              </p:blipFill>
              <p:spPr>
                <a:xfrm>
                  <a:off x="1814" y="2489"/>
                  <a:ext cx="3673" cy="420"/>
                </a:xfrm>
                <a:prstGeom prst="rect">
                  <a:avLst/>
                </a:prstGeom>
                <a:noFill/>
                <a:ln w="9525">
                  <a:noFill/>
                </a:ln>
              </p:spPr>
            </p:pic>
            <p:pic>
              <p:nvPicPr>
                <p:cNvPr id="174" name="Picture 187" descr="yy"/>
                <p:cNvPicPr>
                  <a:picLocks noChangeAspect="1"/>
                </p:cNvPicPr>
                <p:nvPr/>
              </p:nvPicPr>
              <p:blipFill>
                <a:blip r:embed="rId6">
                  <a:biLevel thresh="50000"/>
                  <a:grayscl/>
                  <a:lum bright="-100000" contrast="100000"/>
                </a:blip>
                <a:srcRect t="53519"/>
                <a:stretch>
                  <a:fillRect/>
                </a:stretch>
              </p:blipFill>
              <p:spPr>
                <a:xfrm>
                  <a:off x="1333" y="2553"/>
                  <a:ext cx="2028" cy="285"/>
                </a:xfrm>
                <a:prstGeom prst="rect">
                  <a:avLst/>
                </a:prstGeom>
                <a:noFill/>
                <a:ln w="9525">
                  <a:noFill/>
                </a:ln>
              </p:spPr>
            </p:pic>
          </p:grpSp>
        </p:grpSp>
      </p:grpSp>
      <p:sp>
        <p:nvSpPr>
          <p:cNvPr id="175" name="矩形 608"/>
          <p:cNvSpPr/>
          <p:nvPr/>
        </p:nvSpPr>
        <p:spPr>
          <a:xfrm>
            <a:off x="5770245" y="4959985"/>
            <a:ext cx="4602480" cy="501650"/>
          </a:xfrm>
          <a:prstGeom prst="rect">
            <a:avLst/>
          </a:prstGeom>
          <a:noFill/>
          <a:ln w="9525">
            <a:noFill/>
          </a:ln>
        </p:spPr>
        <p:txBody>
          <a:bodyPr wrap="square">
            <a:spAutoFit/>
          </a:bodyPr>
          <a:lstStyle/>
          <a:p>
            <a:r>
              <a:rPr lang="zh-CN" sz="2665" b="1" dirty="0">
                <a:latin typeface="Arial" panose="020B0604020202020204" pitchFamily="34" charset="0"/>
                <a:ea typeface="微软雅黑" panose="020B0503020204020204" pitchFamily="34" charset="-122"/>
                <a:sym typeface="+mn-lt"/>
              </a:rPr>
              <a:t>附录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159933" y="4840817"/>
            <a:ext cx="7846484" cy="232833"/>
          </a:xfrm>
          <a:prstGeom prst="parallelogram">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4" name="TextBox 7"/>
          <p:cNvSpPr txBox="1">
            <a:spLocks noChangeArrowheads="1"/>
          </p:cNvSpPr>
          <p:nvPr/>
        </p:nvSpPr>
        <p:spPr bwMode="auto">
          <a:xfrm>
            <a:off x="1388533" y="2046818"/>
            <a:ext cx="993563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章节一  </a:t>
            </a:r>
            <a:endParaRPr kumimoji="0" lang="en-US"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如何让企业赢在数字价值</a:t>
            </a:r>
          </a:p>
        </p:txBody>
      </p:sp>
      <p:pic>
        <p:nvPicPr>
          <p:cNvPr id="12292" name="图片 4"/>
          <p:cNvPicPr>
            <a:picLocks noChangeAspect="1"/>
          </p:cNvPicPr>
          <p:nvPr/>
        </p:nvPicPr>
        <p:blipFill>
          <a:blip r:embed="rId2"/>
          <a:srcRect l="39320" t="17674"/>
          <a:stretch>
            <a:fillRect/>
          </a:stretch>
        </p:blipFill>
        <p:spPr>
          <a:xfrm>
            <a:off x="6781800" y="1623484"/>
            <a:ext cx="5664200" cy="5122333"/>
          </a:xfrm>
          <a:prstGeom prst="rect">
            <a:avLst/>
          </a:prstGeom>
          <a:noFill/>
          <a:ln w="9525">
            <a:noFill/>
          </a:ln>
        </p:spPr>
      </p:pic>
      <p:sp>
        <p:nvSpPr>
          <p:cNvPr id="6" name="Rectangle 17"/>
          <p:cNvSpPr/>
          <p:nvPr/>
        </p:nvSpPr>
        <p:spPr>
          <a:xfrm>
            <a:off x="1159933" y="2542117"/>
            <a:ext cx="6261100" cy="1076325"/>
          </a:xfrm>
          <a:prstGeom prst="rect">
            <a:avLst/>
          </a:prstGeom>
          <a:noFill/>
          <a:ln w="9525">
            <a:noFill/>
          </a:ln>
        </p:spPr>
        <p:txBody>
          <a:bodyPr>
            <a:spAutoFit/>
          </a:bodyPr>
          <a:lstStyle/>
          <a:p>
            <a:r>
              <a:rPr lang="en-US" altLang="zh-CN" sz="6400" dirty="0">
                <a:solidFill>
                  <a:srgbClr val="C82022"/>
                </a:solidFill>
                <a:latin typeface="汉仪晓波折纸体简"/>
                <a:ea typeface="汉仪晓波折纸体简"/>
              </a:rPr>
              <a:t>PART ONE</a:t>
            </a:r>
            <a:endParaRPr lang="en-US" altLang="zh-CN" sz="4265" dirty="0">
              <a:solidFill>
                <a:srgbClr val="C82022"/>
              </a:solidFill>
              <a:latin typeface="汉仪晓波折纸体简"/>
              <a:ea typeface="汉仪晓波折纸体简"/>
            </a:endParaRPr>
          </a:p>
        </p:txBody>
      </p:sp>
      <p:sp>
        <p:nvSpPr>
          <p:cNvPr id="7" name="矩形 2"/>
          <p:cNvSpPr>
            <a:spLocks noChangeArrowheads="1"/>
          </p:cNvSpPr>
          <p:nvPr/>
        </p:nvSpPr>
        <p:spPr bwMode="auto">
          <a:xfrm>
            <a:off x="1159933" y="3943351"/>
            <a:ext cx="6159500" cy="74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265" b="1" dirty="0">
                <a:latin typeface="Arial" panose="020B0604020202020204" pitchFamily="34" charset="0"/>
                <a:ea typeface="微软雅黑" panose="020B0503020204020204" pitchFamily="34" charset="-122"/>
                <a:sym typeface="+mn-lt"/>
              </a:rPr>
              <a:t>个人资料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4662386" y="483868"/>
            <a:ext cx="2867228" cy="768415"/>
          </a:xfrm>
          <a:prstGeom prst="rect">
            <a:avLst/>
          </a:prstGeom>
        </p:spPr>
        <p:txBody>
          <a:bodyPr wrap="square">
            <a:spAutoFit/>
          </a:bodyPr>
          <a:lstStyle/>
          <a:p>
            <a:pPr algn="ctr">
              <a:lnSpc>
                <a:spcPct val="120000"/>
              </a:lnSpc>
            </a:pPr>
            <a:r>
              <a:rPr lang="zh-TW" altLang="en-US" sz="4000" b="1" dirty="0">
                <a:solidFill>
                  <a:srgbClr val="2A3246"/>
                </a:solidFill>
                <a:latin typeface="思源黑体" panose="020B0500000000000000" pitchFamily="34" charset="-122"/>
                <a:ea typeface="思源黑体" panose="020B0500000000000000" pitchFamily="34" charset="-122"/>
                <a:cs typeface="+mn-ea"/>
                <a:sym typeface="+mn-lt"/>
              </a:rPr>
              <a:t>个人资料</a:t>
            </a:r>
            <a:endParaRPr lang="zh-CN" altLang="en-US" sz="4000" b="1"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4" name="íṡľíḍè-Arrow: Chevron 31"/>
          <p:cNvSpPr/>
          <p:nvPr/>
        </p:nvSpPr>
        <p:spPr>
          <a:xfrm>
            <a:off x="3600554" y="2047819"/>
            <a:ext cx="2289694" cy="843188"/>
          </a:xfrm>
          <a:prstGeom prst="chevron">
            <a:avLst>
              <a:gd name="adj" fmla="val 41391"/>
            </a:avLst>
          </a:prstGeom>
          <a:solidFill>
            <a:srgbClr val="4D506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5" name="íṡľíḍè-Arrow: Chevron 37"/>
          <p:cNvSpPr/>
          <p:nvPr/>
        </p:nvSpPr>
        <p:spPr>
          <a:xfrm>
            <a:off x="1104670" y="2047819"/>
            <a:ext cx="2776372" cy="84318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6" name="íṡľíḍè-Arrow: Chevron 31"/>
          <p:cNvSpPr/>
          <p:nvPr/>
        </p:nvSpPr>
        <p:spPr>
          <a:xfrm>
            <a:off x="3600554" y="3492315"/>
            <a:ext cx="2289694" cy="843188"/>
          </a:xfrm>
          <a:prstGeom prst="chevron">
            <a:avLst>
              <a:gd name="adj" fmla="val 41391"/>
            </a:avLst>
          </a:prstGeom>
          <a:solidFill>
            <a:srgbClr val="E8C547"/>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7" name="íṡľíḍè-Arrow: Chevron 37"/>
          <p:cNvSpPr/>
          <p:nvPr/>
        </p:nvSpPr>
        <p:spPr>
          <a:xfrm>
            <a:off x="1104670" y="3492315"/>
            <a:ext cx="2776372" cy="84318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9" name="íṡľíḍè-Arrow: Chevron 31"/>
          <p:cNvSpPr/>
          <p:nvPr/>
        </p:nvSpPr>
        <p:spPr>
          <a:xfrm>
            <a:off x="3600554" y="4936810"/>
            <a:ext cx="2289694" cy="843188"/>
          </a:xfrm>
          <a:prstGeom prst="chevron">
            <a:avLst>
              <a:gd name="adj" fmla="val 41391"/>
            </a:avLst>
          </a:prstGeom>
          <a:solidFill>
            <a:srgbClr val="4D506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10" name="íṡľíḍè-Arrow: Chevron 37"/>
          <p:cNvSpPr/>
          <p:nvPr/>
        </p:nvSpPr>
        <p:spPr>
          <a:xfrm>
            <a:off x="1104670" y="4936810"/>
            <a:ext cx="2776372" cy="84318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12" name="íṡľíḍè-Arrow: Chevron 31"/>
          <p:cNvSpPr/>
          <p:nvPr/>
        </p:nvSpPr>
        <p:spPr>
          <a:xfrm>
            <a:off x="8797636" y="3492315"/>
            <a:ext cx="2289694" cy="843188"/>
          </a:xfrm>
          <a:prstGeom prst="chevron">
            <a:avLst>
              <a:gd name="adj" fmla="val 41391"/>
            </a:avLst>
          </a:prstGeom>
          <a:solidFill>
            <a:srgbClr val="4D506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13" name="íṡľíḍè-Arrow: Chevron 37"/>
          <p:cNvSpPr/>
          <p:nvPr/>
        </p:nvSpPr>
        <p:spPr>
          <a:xfrm>
            <a:off x="6301752" y="3492315"/>
            <a:ext cx="2776372" cy="84318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21" name="TextBox 26"/>
          <p:cNvSpPr txBox="1"/>
          <p:nvPr/>
        </p:nvSpPr>
        <p:spPr>
          <a:xfrm>
            <a:off x="4226490" y="2315524"/>
            <a:ext cx="1037821" cy="307777"/>
          </a:xfrm>
          <a:prstGeom prst="rect">
            <a:avLst/>
          </a:prstGeom>
          <a:noFill/>
        </p:spPr>
        <p:txBody>
          <a:bodyPr wrap="square" lIns="0" tIns="0" rIns="0" bIns="0" rtlCol="0">
            <a:spAutoFit/>
          </a:bodyPr>
          <a:lstStyle/>
          <a:p>
            <a:pPr algn="ctr"/>
            <a:r>
              <a:rPr lang="zh-TW" altLang="en-US" sz="2000" b="1" dirty="0">
                <a:solidFill>
                  <a:schemeClr val="bg1"/>
                </a:solidFill>
                <a:latin typeface="思源黑体" panose="020B0500000000000000" pitchFamily="34" charset="-122"/>
                <a:ea typeface="思源黑体" panose="020B0500000000000000" pitchFamily="34" charset="-122"/>
              </a:rPr>
              <a:t>工号</a:t>
            </a:r>
            <a:endParaRPr lang="zh-CN" altLang="en-US" sz="2000" b="1" dirty="0">
              <a:solidFill>
                <a:schemeClr val="bg1"/>
              </a:solidFill>
              <a:latin typeface="思源黑体" panose="020B0500000000000000" pitchFamily="34" charset="-122"/>
              <a:ea typeface="思源黑体" panose="020B0500000000000000" pitchFamily="34" charset="-122"/>
            </a:endParaRPr>
          </a:p>
        </p:txBody>
      </p:sp>
      <p:sp>
        <p:nvSpPr>
          <p:cNvPr id="22" name="TextBox 26"/>
          <p:cNvSpPr txBox="1"/>
          <p:nvPr/>
        </p:nvSpPr>
        <p:spPr>
          <a:xfrm>
            <a:off x="4197701" y="3729141"/>
            <a:ext cx="1037821" cy="307777"/>
          </a:xfrm>
          <a:prstGeom prst="rect">
            <a:avLst/>
          </a:prstGeom>
          <a:noFill/>
        </p:spPr>
        <p:txBody>
          <a:bodyPr wrap="square" lIns="0" tIns="0" rIns="0" bIns="0" rtlCol="0">
            <a:spAutoFit/>
          </a:bodyPr>
          <a:lstStyle/>
          <a:p>
            <a:pPr algn="ctr"/>
            <a:r>
              <a:rPr lang="zh-TW" altLang="en-US" sz="2000" b="1" dirty="0">
                <a:solidFill>
                  <a:schemeClr val="bg1"/>
                </a:solidFill>
                <a:latin typeface="思源黑体" panose="020B0500000000000000" pitchFamily="34" charset="-122"/>
                <a:ea typeface="思源黑体" panose="020B0500000000000000" pitchFamily="34" charset="-122"/>
              </a:rPr>
              <a:t>姓名</a:t>
            </a:r>
            <a:endParaRPr lang="zh-CN" altLang="en-US" sz="2000" b="1" dirty="0">
              <a:solidFill>
                <a:schemeClr val="bg1"/>
              </a:solidFill>
              <a:latin typeface="思源黑体" panose="020B0500000000000000" pitchFamily="34" charset="-122"/>
              <a:ea typeface="思源黑体" panose="020B0500000000000000" pitchFamily="34" charset="-122"/>
            </a:endParaRPr>
          </a:p>
        </p:txBody>
      </p:sp>
      <p:sp>
        <p:nvSpPr>
          <p:cNvPr id="23" name="TextBox 26"/>
          <p:cNvSpPr txBox="1"/>
          <p:nvPr/>
        </p:nvSpPr>
        <p:spPr>
          <a:xfrm>
            <a:off x="4197701" y="5044656"/>
            <a:ext cx="1037821" cy="615553"/>
          </a:xfrm>
          <a:prstGeom prst="rect">
            <a:avLst/>
          </a:prstGeom>
          <a:noFill/>
        </p:spPr>
        <p:txBody>
          <a:bodyPr wrap="square" lIns="0" tIns="0" rIns="0" bIns="0" rtlCol="0">
            <a:spAutoFit/>
          </a:bodyPr>
          <a:lstStyle/>
          <a:p>
            <a:pPr algn="ctr"/>
            <a:r>
              <a:rPr lang="zh-TW" altLang="en-US" sz="2000" b="1" dirty="0">
                <a:solidFill>
                  <a:schemeClr val="bg1"/>
                </a:solidFill>
                <a:latin typeface="思源黑体" panose="020B0500000000000000" pitchFamily="34" charset="-122"/>
                <a:ea typeface="思源黑体" panose="020B0500000000000000" pitchFamily="34" charset="-122"/>
              </a:rPr>
              <a:t>部门代号／名称</a:t>
            </a:r>
            <a:endParaRPr lang="zh-CN" altLang="en-US" sz="2000" b="1" dirty="0">
              <a:solidFill>
                <a:schemeClr val="bg1"/>
              </a:solidFill>
              <a:latin typeface="思源黑体" panose="020B0500000000000000" pitchFamily="34" charset="-122"/>
              <a:ea typeface="思源黑体" panose="020B0500000000000000" pitchFamily="34" charset="-122"/>
            </a:endParaRPr>
          </a:p>
        </p:txBody>
      </p:sp>
      <p:sp>
        <p:nvSpPr>
          <p:cNvPr id="25" name="TextBox 26"/>
          <p:cNvSpPr txBox="1"/>
          <p:nvPr/>
        </p:nvSpPr>
        <p:spPr>
          <a:xfrm>
            <a:off x="9423572" y="5050626"/>
            <a:ext cx="1037821" cy="615553"/>
          </a:xfrm>
          <a:prstGeom prst="rect">
            <a:avLst/>
          </a:prstGeom>
          <a:noFill/>
        </p:spPr>
        <p:txBody>
          <a:bodyPr wrap="square" lIns="0" tIns="0" rIns="0" bIns="0" rtlCol="0">
            <a:spAutoFit/>
          </a:bodyPr>
          <a:lstStyle/>
          <a:p>
            <a:pPr algn="ctr"/>
            <a:r>
              <a:rPr lang="zh-TW" altLang="en-US" sz="2000" b="1" dirty="0">
                <a:solidFill>
                  <a:schemeClr val="bg1"/>
                </a:solidFill>
                <a:latin typeface="思源黑体" panose="020B0500000000000000" pitchFamily="34" charset="-122"/>
                <a:ea typeface="思源黑体" panose="020B0500000000000000" pitchFamily="34" charset="-122"/>
              </a:rPr>
              <a:t>经历</a:t>
            </a:r>
            <a:br>
              <a:rPr lang="en-US" altLang="zh-TW" sz="2000" b="1" dirty="0">
                <a:solidFill>
                  <a:schemeClr val="bg1"/>
                </a:solidFill>
                <a:latin typeface="思源黑体" panose="020B0500000000000000" pitchFamily="34" charset="-122"/>
                <a:ea typeface="思源黑体" panose="020B0500000000000000" pitchFamily="34" charset="-122"/>
              </a:rPr>
            </a:br>
            <a:r>
              <a:rPr lang="en-US" altLang="zh-TW" sz="2000" b="1" dirty="0">
                <a:solidFill>
                  <a:schemeClr val="bg1"/>
                </a:solidFill>
                <a:latin typeface="思源黑体" panose="020B0500000000000000" pitchFamily="34" charset="-122"/>
                <a:ea typeface="思源黑体" panose="020B0500000000000000" pitchFamily="34" charset="-122"/>
              </a:rPr>
              <a:t>(</a:t>
            </a:r>
            <a:r>
              <a:rPr lang="zh-TW" altLang="en-US" sz="2000" b="1" dirty="0">
                <a:solidFill>
                  <a:schemeClr val="bg1"/>
                </a:solidFill>
                <a:latin typeface="思源黑体" panose="020B0500000000000000" pitchFamily="34" charset="-122"/>
                <a:ea typeface="思源黑体" panose="020B0500000000000000" pitchFamily="34" charset="-122"/>
              </a:rPr>
              <a:t>可省略</a:t>
            </a:r>
            <a:r>
              <a:rPr lang="en-US" altLang="zh-TW" sz="2000" b="1" dirty="0">
                <a:solidFill>
                  <a:schemeClr val="bg1"/>
                </a:solidFill>
                <a:latin typeface="思源黑体" panose="020B0500000000000000" pitchFamily="34" charset="-122"/>
                <a:ea typeface="思源黑体" panose="020B0500000000000000" pitchFamily="34" charset="-122"/>
              </a:rPr>
              <a:t>)</a:t>
            </a:r>
            <a:endParaRPr lang="zh-CN" altLang="en-US" sz="2000" b="1" dirty="0">
              <a:solidFill>
                <a:schemeClr val="bg1"/>
              </a:solidFill>
              <a:latin typeface="思源黑体" panose="020B0500000000000000" pitchFamily="34" charset="-122"/>
              <a:ea typeface="思源黑体" panose="020B0500000000000000" pitchFamily="34" charset="-122"/>
            </a:endParaRPr>
          </a:p>
        </p:txBody>
      </p:sp>
      <p:sp>
        <p:nvSpPr>
          <p:cNvPr id="19" name="íṡľíḍè-Arrow: Chevron 31"/>
          <p:cNvSpPr/>
          <p:nvPr/>
        </p:nvSpPr>
        <p:spPr>
          <a:xfrm>
            <a:off x="8797637" y="2047819"/>
            <a:ext cx="2289694" cy="843188"/>
          </a:xfrm>
          <a:prstGeom prst="chevron">
            <a:avLst>
              <a:gd name="adj" fmla="val 41391"/>
            </a:avLst>
          </a:prstGeom>
          <a:solidFill>
            <a:srgbClr val="E8C547"/>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20" name="íṡľíḍè-Arrow: Chevron 37"/>
          <p:cNvSpPr/>
          <p:nvPr/>
        </p:nvSpPr>
        <p:spPr>
          <a:xfrm>
            <a:off x="6301753" y="2047819"/>
            <a:ext cx="2776372" cy="84318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5" dirty="0">
              <a:ea typeface="思源黑体" panose="020B0500000000000000" pitchFamily="34" charset="-122"/>
            </a:endParaRPr>
          </a:p>
        </p:txBody>
      </p:sp>
      <p:sp>
        <p:nvSpPr>
          <p:cNvPr id="26" name="TextBox 26"/>
          <p:cNvSpPr txBox="1"/>
          <p:nvPr/>
        </p:nvSpPr>
        <p:spPr>
          <a:xfrm>
            <a:off x="9394784" y="2155665"/>
            <a:ext cx="1037821" cy="615553"/>
          </a:xfrm>
          <a:prstGeom prst="rect">
            <a:avLst/>
          </a:prstGeom>
          <a:noFill/>
        </p:spPr>
        <p:txBody>
          <a:bodyPr wrap="square" lIns="0" tIns="0" rIns="0" bIns="0" rtlCol="0">
            <a:spAutoFit/>
          </a:bodyPr>
          <a:lstStyle/>
          <a:p>
            <a:pPr algn="ctr"/>
            <a:r>
              <a:rPr lang="zh-TW" altLang="en-US" sz="2000" b="1" dirty="0">
                <a:solidFill>
                  <a:schemeClr val="bg1"/>
                </a:solidFill>
                <a:latin typeface="思源黑体" panose="020B0500000000000000" pitchFamily="34" charset="-122"/>
                <a:ea typeface="思源黑体" panose="020B0500000000000000" pitchFamily="34" charset="-122"/>
              </a:rPr>
              <a:t>现职位</a:t>
            </a:r>
            <a:endParaRPr lang="en-US" altLang="zh-TW" sz="2000" b="1" dirty="0">
              <a:solidFill>
                <a:schemeClr val="bg1"/>
              </a:solidFill>
              <a:latin typeface="思源黑体" panose="020B0500000000000000" pitchFamily="34" charset="-122"/>
              <a:ea typeface="思源黑体" panose="020B0500000000000000" pitchFamily="34" charset="-122"/>
            </a:endParaRPr>
          </a:p>
          <a:p>
            <a:pPr algn="ctr"/>
            <a:r>
              <a:rPr lang="zh-TW" altLang="en-US" sz="2000" b="1" dirty="0">
                <a:solidFill>
                  <a:schemeClr val="bg1"/>
                </a:solidFill>
                <a:latin typeface="思源黑体" panose="020B0500000000000000" pitchFamily="34" charset="-122"/>
                <a:ea typeface="思源黑体" panose="020B0500000000000000" pitchFamily="34" charset="-122"/>
              </a:rPr>
              <a:t>名称</a:t>
            </a:r>
            <a:endParaRPr lang="zh-CN" altLang="en-US" sz="2000" b="1" dirty="0">
              <a:solidFill>
                <a:schemeClr val="bg1"/>
              </a:solidFill>
              <a:latin typeface="思源黑体" panose="020B0500000000000000" pitchFamily="34" charset="-122"/>
              <a:ea typeface="思源黑体" panose="020B0500000000000000" pitchFamily="34" charset="-122"/>
            </a:endParaRPr>
          </a:p>
        </p:txBody>
      </p:sp>
      <p:sp>
        <p:nvSpPr>
          <p:cNvPr id="27" name="TextBox 26"/>
          <p:cNvSpPr txBox="1"/>
          <p:nvPr/>
        </p:nvSpPr>
        <p:spPr>
          <a:xfrm>
            <a:off x="9394783" y="3606132"/>
            <a:ext cx="1037821" cy="615553"/>
          </a:xfrm>
          <a:prstGeom prst="rect">
            <a:avLst/>
          </a:prstGeom>
          <a:noFill/>
        </p:spPr>
        <p:txBody>
          <a:bodyPr wrap="square" lIns="0" tIns="0" rIns="0" bIns="0" rtlCol="0">
            <a:spAutoFit/>
          </a:bodyPr>
          <a:lstStyle/>
          <a:p>
            <a:pPr algn="ctr"/>
            <a:r>
              <a:rPr lang="zh-TW" altLang="en-US" sz="2000" b="1" dirty="0">
                <a:solidFill>
                  <a:schemeClr val="bg1"/>
                </a:solidFill>
                <a:latin typeface="思源黑体" panose="020B0500000000000000" pitchFamily="34" charset="-122"/>
                <a:ea typeface="思源黑体" panose="020B0500000000000000" pitchFamily="34" charset="-122"/>
              </a:rPr>
              <a:t>拟认证</a:t>
            </a:r>
            <a:endParaRPr lang="en-US" altLang="zh-TW" sz="2000" b="1" dirty="0">
              <a:solidFill>
                <a:schemeClr val="bg1"/>
              </a:solidFill>
              <a:latin typeface="思源黑体" panose="020B0500000000000000" pitchFamily="34" charset="-122"/>
              <a:ea typeface="思源黑体" panose="020B0500000000000000" pitchFamily="34" charset="-122"/>
            </a:endParaRPr>
          </a:p>
          <a:p>
            <a:pPr algn="ctr"/>
            <a:r>
              <a:rPr lang="zh-TW" altLang="en-US" sz="2000" b="1" dirty="0">
                <a:solidFill>
                  <a:schemeClr val="bg1"/>
                </a:solidFill>
                <a:latin typeface="思源黑体" panose="020B0500000000000000" pitchFamily="34" charset="-122"/>
                <a:ea typeface="思源黑体" panose="020B0500000000000000" pitchFamily="34" charset="-122"/>
              </a:rPr>
              <a:t>职位名称</a:t>
            </a:r>
            <a:endParaRPr lang="zh-CN" altLang="en-US" sz="2000" b="1" dirty="0">
              <a:solidFill>
                <a:schemeClr val="bg1"/>
              </a:solidFill>
              <a:latin typeface="思源黑体" panose="020B0500000000000000" pitchFamily="34" charset="-122"/>
              <a:ea typeface="思源黑体" panose="020B0500000000000000" pitchFamily="34" charset="-122"/>
            </a:endParaRPr>
          </a:p>
        </p:txBody>
      </p:sp>
      <p:sp>
        <p:nvSpPr>
          <p:cNvPr id="8" name="TextBox 26"/>
          <p:cNvSpPr txBox="1"/>
          <p:nvPr/>
        </p:nvSpPr>
        <p:spPr>
          <a:xfrm>
            <a:off x="1857305" y="2310444"/>
            <a:ext cx="1037821" cy="307340"/>
          </a:xfrm>
          <a:prstGeom prst="rect">
            <a:avLst/>
          </a:prstGeom>
          <a:noFill/>
        </p:spPr>
        <p:txBody>
          <a:bodyPr wrap="square" lIns="0" tIns="0" rIns="0" bIns="0" rtlCol="0">
            <a:spAutoFit/>
          </a:bodyPr>
          <a:lstStyle/>
          <a:p>
            <a:pPr algn="ctr"/>
            <a:r>
              <a:rPr lang="en-US" altLang="zh-CN" sz="2000" b="1" dirty="0">
                <a:solidFill>
                  <a:schemeClr val="tx1"/>
                </a:solidFill>
                <a:latin typeface="微软雅黑" panose="020B0503020204020204" pitchFamily="34" charset="-122"/>
                <a:ea typeface="微软雅黑" panose="020B0503020204020204" pitchFamily="34" charset="-122"/>
              </a:rPr>
              <a:t>17036</a:t>
            </a:r>
          </a:p>
        </p:txBody>
      </p:sp>
      <p:sp>
        <p:nvSpPr>
          <p:cNvPr id="11" name="TextBox 26"/>
          <p:cNvSpPr txBox="1"/>
          <p:nvPr/>
        </p:nvSpPr>
        <p:spPr>
          <a:xfrm>
            <a:off x="6704330" y="2190115"/>
            <a:ext cx="2117090" cy="615553"/>
          </a:xfrm>
          <a:prstGeom prst="rect">
            <a:avLst/>
          </a:prstGeom>
          <a:noFill/>
        </p:spPr>
        <p:txBody>
          <a:bodyPr wrap="square" lIns="0" tIns="0" rIns="0" bIns="0" rtlCol="0">
            <a:spAutoFit/>
          </a:bodyPr>
          <a:lstStyle/>
          <a:p>
            <a:pPr algn="ctr"/>
            <a:r>
              <a:rPr lang="zh-CN" altLang="en-US" sz="2000" b="1" dirty="0">
                <a:latin typeface="微软雅黑" panose="020B0503020204020204" pitchFamily="34" charset="-122"/>
                <a:ea typeface="微软雅黑" panose="020B0503020204020204" pitchFamily="34" charset="-122"/>
                <a:sym typeface="+mn-ea"/>
              </a:rPr>
              <a:t>服务</a:t>
            </a:r>
            <a:r>
              <a:rPr sz="2000" b="1" dirty="0">
                <a:solidFill>
                  <a:schemeClr val="tx1"/>
                </a:solidFill>
                <a:latin typeface="微软雅黑" panose="020B0503020204020204" pitchFamily="34" charset="-122"/>
                <a:ea typeface="微软雅黑" panose="020B0503020204020204" pitchFamily="34" charset="-122"/>
                <a:sym typeface="+mn-ea"/>
              </a:rPr>
              <a:t>_</a:t>
            </a:r>
            <a:r>
              <a:rPr lang="zh-CN" altLang="en-US" sz="2000" b="1" dirty="0">
                <a:solidFill>
                  <a:schemeClr val="tx1"/>
                </a:solidFill>
                <a:latin typeface="微软雅黑" panose="020B0503020204020204" pitchFamily="34" charset="-122"/>
                <a:ea typeface="微软雅黑" panose="020B0503020204020204" pitchFamily="34" charset="-122"/>
                <a:sym typeface="+mn-ea"/>
              </a:rPr>
              <a:t>服务</a:t>
            </a:r>
            <a:r>
              <a:rPr sz="2000" b="1" dirty="0">
                <a:solidFill>
                  <a:schemeClr val="tx1"/>
                </a:solidFill>
                <a:latin typeface="微软雅黑" panose="020B0503020204020204" pitchFamily="34" charset="-122"/>
                <a:ea typeface="微软雅黑" panose="020B0503020204020204" pitchFamily="34" charset="-122"/>
                <a:sym typeface="+mn-ea"/>
              </a:rPr>
              <a:t>_初级顾问师</a:t>
            </a:r>
          </a:p>
        </p:txBody>
      </p:sp>
      <p:sp>
        <p:nvSpPr>
          <p:cNvPr id="14" name="TextBox 26"/>
          <p:cNvSpPr txBox="1"/>
          <p:nvPr/>
        </p:nvSpPr>
        <p:spPr>
          <a:xfrm>
            <a:off x="1885245" y="3780469"/>
            <a:ext cx="1037821" cy="307340"/>
          </a:xfrm>
          <a:prstGeom prst="rect">
            <a:avLst/>
          </a:prstGeom>
          <a:noFill/>
        </p:spPr>
        <p:txBody>
          <a:bodyPr wrap="square" lIns="0" tIns="0" rIns="0" bIns="0" rtlCol="0">
            <a:spAutoFit/>
          </a:bodyPr>
          <a:lstStyle/>
          <a:p>
            <a:pPr algn="ctr"/>
            <a:r>
              <a:rPr lang="zh-CN" altLang="en-US" sz="2000" b="1" dirty="0">
                <a:latin typeface="微软雅黑" panose="020B0503020204020204" pitchFamily="34" charset="-122"/>
                <a:ea typeface="微软雅黑" panose="020B0503020204020204" pitchFamily="34" charset="-122"/>
              </a:rPr>
              <a:t>伍朵</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7" name="TextBox 26"/>
          <p:cNvSpPr txBox="1"/>
          <p:nvPr/>
        </p:nvSpPr>
        <p:spPr>
          <a:xfrm>
            <a:off x="6683375" y="3610610"/>
            <a:ext cx="2117090" cy="615315"/>
          </a:xfrm>
          <a:prstGeom prst="rect">
            <a:avLst/>
          </a:prstGeom>
          <a:noFill/>
        </p:spPr>
        <p:txBody>
          <a:bodyPr wrap="square" lIns="0" tIns="0" rIns="0" bIns="0" rtlCol="0">
            <a:spAutoFit/>
          </a:bodyPr>
          <a:lstStyle/>
          <a:p>
            <a:pPr algn="ctr">
              <a:buClrTx/>
              <a:buSzTx/>
              <a:buFontTx/>
            </a:pPr>
            <a:r>
              <a:rPr lang="zh-CN" altLang="en-US" sz="2000" b="1" dirty="0">
                <a:latin typeface="微软雅黑" panose="020B0503020204020204" pitchFamily="34" charset="-122"/>
                <a:ea typeface="微软雅黑" panose="020B0503020204020204" pitchFamily="34" charset="-122"/>
                <a:sym typeface="+mn-ea"/>
              </a:rPr>
              <a:t>服务</a:t>
            </a:r>
            <a:r>
              <a:rPr lang="en-US" altLang="zh-CN" sz="2000" b="1" dirty="0">
                <a:latin typeface="微软雅黑" panose="020B0503020204020204" pitchFamily="34" charset="-122"/>
                <a:ea typeface="微软雅黑" panose="020B0503020204020204" pitchFamily="34" charset="-122"/>
                <a:sym typeface="+mn-ea"/>
              </a:rPr>
              <a:t>_</a:t>
            </a:r>
            <a:r>
              <a:rPr lang="zh-CN" altLang="en-US" sz="2000" b="1" dirty="0">
                <a:latin typeface="微软雅黑" panose="020B0503020204020204" pitchFamily="34" charset="-122"/>
                <a:ea typeface="微软雅黑" panose="020B0503020204020204" pitchFamily="34" charset="-122"/>
                <a:sym typeface="+mn-ea"/>
              </a:rPr>
              <a:t>服务</a:t>
            </a:r>
            <a:r>
              <a:rPr sz="2000" b="1" dirty="0">
                <a:latin typeface="微软雅黑" panose="020B0503020204020204" pitchFamily="34" charset="-122"/>
                <a:ea typeface="微软雅黑" panose="020B0503020204020204" pitchFamily="34" charset="-122"/>
                <a:sym typeface="+mn-ea"/>
              </a:rPr>
              <a:t>_中级顾问师</a:t>
            </a:r>
          </a:p>
        </p:txBody>
      </p:sp>
      <p:sp>
        <p:nvSpPr>
          <p:cNvPr id="18" name="TextBox 26"/>
          <p:cNvSpPr txBox="1"/>
          <p:nvPr/>
        </p:nvSpPr>
        <p:spPr>
          <a:xfrm>
            <a:off x="1104670" y="5044656"/>
            <a:ext cx="2863013" cy="923330"/>
          </a:xfrm>
          <a:prstGeom prst="rect">
            <a:avLst/>
          </a:prstGeom>
          <a:noFill/>
        </p:spPr>
        <p:txBody>
          <a:bodyPr wrap="square" lIns="0" tIns="0" rIns="0" bIns="0" rtlCol="0">
            <a:spAutoFit/>
          </a:bodyPr>
          <a:lstStyle/>
          <a:p>
            <a:pPr algn="ctr"/>
            <a:r>
              <a:rPr lang="en-US" altLang="zh-CN" sz="2000" b="1" dirty="0">
                <a:solidFill>
                  <a:schemeClr val="tx1"/>
                </a:solidFill>
                <a:latin typeface="微软雅黑" panose="020B0503020204020204" pitchFamily="34" charset="-122"/>
                <a:ea typeface="微软雅黑" panose="020B0503020204020204" pitchFamily="34" charset="-122"/>
              </a:rPr>
              <a:t>CI0200</a:t>
            </a:r>
          </a:p>
          <a:p>
            <a:pPr algn="ctr"/>
            <a:r>
              <a:rPr lang="zh-CN" altLang="en-US" sz="2000" dirty="0">
                <a:latin typeface="微软雅黑" panose="020B0503020204020204" pitchFamily="34" charset="-122"/>
                <a:ea typeface="微软雅黑" panose="020B0503020204020204" pitchFamily="34" charset="-122"/>
              </a:rPr>
              <a:t>数字运营方案事业部</a:t>
            </a:r>
            <a:endParaRPr lang="en-US" altLang="zh-CN" sz="2000" dirty="0">
              <a:latin typeface="微软雅黑" panose="020B0503020204020204" pitchFamily="34" charset="-122"/>
              <a:ea typeface="微软雅黑" panose="020B0503020204020204" pitchFamily="34" charset="-122"/>
            </a:endParaRPr>
          </a:p>
          <a:p>
            <a:pPr algn="ctr"/>
            <a:endParaRPr lang="en-US" altLang="zh-CN" sz="20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0-#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0-#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0-#ppt_w/2"/>
                                          </p:val>
                                        </p:tav>
                                        <p:tav tm="100000">
                                          <p:val>
                                            <p:strVal val="#ppt_x"/>
                                          </p:val>
                                        </p:tav>
                                      </p:tavLst>
                                    </p:anim>
                                    <p:anim calcmode="lin" valueType="num">
                                      <p:cBhvr additive="base">
                                        <p:cTn id="54" dur="500" fill="hold"/>
                                        <p:tgtEl>
                                          <p:spTgt spid="20"/>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0-#ppt_w/2"/>
                                          </p:val>
                                        </p:tav>
                                        <p:tav tm="100000">
                                          <p:val>
                                            <p:strVal val="#ppt_x"/>
                                          </p:val>
                                        </p:tav>
                                      </p:tavLst>
                                    </p:anim>
                                    <p:anim calcmode="lin" valueType="num">
                                      <p:cBhvr additive="base">
                                        <p:cTn id="5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0-#ppt_w/2"/>
                                          </p:val>
                                        </p:tav>
                                        <p:tav tm="100000">
                                          <p:val>
                                            <p:strVal val="#ppt_x"/>
                                          </p:val>
                                        </p:tav>
                                      </p:tavLst>
                                    </p:anim>
                                    <p:anim calcmode="lin" valueType="num">
                                      <p:cBhvr additive="base">
                                        <p:cTn id="64" dur="500" fill="hold"/>
                                        <p:tgtEl>
                                          <p:spTgt spid="1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0-#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0-#ppt_w/2"/>
                                          </p:val>
                                        </p:tav>
                                        <p:tav tm="100000">
                                          <p:val>
                                            <p:strVal val="#ppt_x"/>
                                          </p:val>
                                        </p:tav>
                                      </p:tavLst>
                                    </p:anim>
                                    <p:anim calcmode="lin" valueType="num">
                                      <p:cBhvr additive="base">
                                        <p:cTn id="72" dur="500" fill="hold"/>
                                        <p:tgtEl>
                                          <p:spTgt spid="2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0-#ppt_w/2"/>
                                          </p:val>
                                        </p:tav>
                                        <p:tav tm="100000">
                                          <p:val>
                                            <p:strVal val="#ppt_x"/>
                                          </p:val>
                                        </p:tav>
                                      </p:tavLst>
                                    </p:anim>
                                    <p:anim calcmode="lin" valueType="num">
                                      <p:cBhvr additive="base">
                                        <p:cTn id="76" dur="500" fill="hold"/>
                                        <p:tgtEl>
                                          <p:spTgt spid="25"/>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0-#ppt_w/2"/>
                                          </p:val>
                                        </p:tav>
                                        <p:tav tm="100000">
                                          <p:val>
                                            <p:strVal val="#ppt_x"/>
                                          </p:val>
                                        </p:tav>
                                      </p:tavLst>
                                    </p:anim>
                                    <p:anim calcmode="lin" valueType="num">
                                      <p:cBhvr additive="base">
                                        <p:cTn id="80" dur="500" fill="hold"/>
                                        <p:tgtEl>
                                          <p:spTgt spid="8"/>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0-#ppt_w/2"/>
                                          </p:val>
                                        </p:tav>
                                        <p:tav tm="100000">
                                          <p:val>
                                            <p:strVal val="#ppt_x"/>
                                          </p:val>
                                        </p:tav>
                                      </p:tavLst>
                                    </p:anim>
                                    <p:anim calcmode="lin" valueType="num">
                                      <p:cBhvr additive="base">
                                        <p:cTn id="84" dur="500" fill="hold"/>
                                        <p:tgtEl>
                                          <p:spTgt spid="11"/>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0-#ppt_w/2"/>
                                          </p:val>
                                        </p:tav>
                                        <p:tav tm="100000">
                                          <p:val>
                                            <p:strVal val="#ppt_x"/>
                                          </p:val>
                                        </p:tav>
                                      </p:tavLst>
                                    </p:anim>
                                    <p:anim calcmode="lin" valueType="num">
                                      <p:cBhvr additive="base">
                                        <p:cTn id="88" dur="500" fill="hold"/>
                                        <p:tgtEl>
                                          <p:spTgt spid="1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additive="base">
                                        <p:cTn id="91" dur="500" fill="hold"/>
                                        <p:tgtEl>
                                          <p:spTgt spid="17"/>
                                        </p:tgtEl>
                                        <p:attrNameLst>
                                          <p:attrName>ppt_x</p:attrName>
                                        </p:attrNameLst>
                                      </p:cBhvr>
                                      <p:tavLst>
                                        <p:tav tm="0">
                                          <p:val>
                                            <p:strVal val="0-#ppt_w/2"/>
                                          </p:val>
                                        </p:tav>
                                        <p:tav tm="100000">
                                          <p:val>
                                            <p:strVal val="#ppt_x"/>
                                          </p:val>
                                        </p:tav>
                                      </p:tavLst>
                                    </p:anim>
                                    <p:anim calcmode="lin" valueType="num">
                                      <p:cBhvr additive="base">
                                        <p:cTn id="92" dur="500" fill="hold"/>
                                        <p:tgtEl>
                                          <p:spTgt spid="1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 calcmode="lin" valueType="num">
                                      <p:cBhvr additive="base">
                                        <p:cTn id="95" dur="500" fill="hold"/>
                                        <p:tgtEl>
                                          <p:spTgt spid="18"/>
                                        </p:tgtEl>
                                        <p:attrNameLst>
                                          <p:attrName>ppt_x</p:attrName>
                                        </p:attrNameLst>
                                      </p:cBhvr>
                                      <p:tavLst>
                                        <p:tav tm="0">
                                          <p:val>
                                            <p:strVal val="0-#ppt_w/2"/>
                                          </p:val>
                                        </p:tav>
                                        <p:tav tm="100000">
                                          <p:val>
                                            <p:strVal val="#ppt_x"/>
                                          </p:val>
                                        </p:tav>
                                      </p:tavLst>
                                    </p:anim>
                                    <p:anim calcmode="lin" valueType="num">
                                      <p:cBhvr additive="base">
                                        <p:cTn id="9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9" grpId="0" bldLvl="0" animBg="1"/>
      <p:bldP spid="10" grpId="0" bldLvl="0" animBg="1"/>
      <p:bldP spid="12" grpId="0" bldLvl="0" animBg="1"/>
      <p:bldP spid="13" grpId="0" bldLvl="0" animBg="1"/>
      <p:bldP spid="21" grpId="0"/>
      <p:bldP spid="22" grpId="0"/>
      <p:bldP spid="23" grpId="0"/>
      <p:bldP spid="25" grpId="0"/>
      <p:bldP spid="19" grpId="0" bldLvl="0" animBg="1"/>
      <p:bldP spid="20" grpId="0" bldLvl="0" animBg="1"/>
      <p:bldP spid="26" grpId="0"/>
      <p:bldP spid="27" grpId="0"/>
      <p:bldP spid="8" grpId="0"/>
      <p:bldP spid="11" grpId="0"/>
      <p:bldP spid="14"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159933" y="4840817"/>
            <a:ext cx="7846484" cy="232833"/>
          </a:xfrm>
          <a:prstGeom prst="parallelogram">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pic>
        <p:nvPicPr>
          <p:cNvPr id="12292" name="图片 4"/>
          <p:cNvPicPr>
            <a:picLocks noChangeAspect="1"/>
          </p:cNvPicPr>
          <p:nvPr/>
        </p:nvPicPr>
        <p:blipFill>
          <a:blip r:embed="rId2"/>
          <a:srcRect l="39320" t="17674"/>
          <a:stretch>
            <a:fillRect/>
          </a:stretch>
        </p:blipFill>
        <p:spPr>
          <a:xfrm>
            <a:off x="6781800" y="1623484"/>
            <a:ext cx="5664200" cy="5122333"/>
          </a:xfrm>
          <a:prstGeom prst="rect">
            <a:avLst/>
          </a:prstGeom>
          <a:noFill/>
          <a:ln w="9525">
            <a:noFill/>
          </a:ln>
        </p:spPr>
      </p:pic>
      <p:sp>
        <p:nvSpPr>
          <p:cNvPr id="6" name="Rectangle 17"/>
          <p:cNvSpPr/>
          <p:nvPr/>
        </p:nvSpPr>
        <p:spPr>
          <a:xfrm>
            <a:off x="1159933" y="2542117"/>
            <a:ext cx="6261100" cy="1076325"/>
          </a:xfrm>
          <a:prstGeom prst="rect">
            <a:avLst/>
          </a:prstGeom>
          <a:noFill/>
          <a:ln w="9525">
            <a:noFill/>
          </a:ln>
        </p:spPr>
        <p:txBody>
          <a:bodyPr>
            <a:spAutoFit/>
          </a:bodyPr>
          <a:lstStyle/>
          <a:p>
            <a:r>
              <a:rPr lang="en-US" altLang="zh-CN" sz="6400" dirty="0">
                <a:solidFill>
                  <a:srgbClr val="C82022"/>
                </a:solidFill>
                <a:latin typeface="汉仪晓波折纸体简"/>
                <a:ea typeface="汉仪晓波折纸体简"/>
              </a:rPr>
              <a:t>PART TWO</a:t>
            </a:r>
            <a:endParaRPr lang="en-US" altLang="zh-CN" sz="4265" dirty="0">
              <a:solidFill>
                <a:srgbClr val="C82022"/>
              </a:solidFill>
              <a:latin typeface="汉仪晓波折纸体简"/>
              <a:ea typeface="汉仪晓波折纸体简"/>
            </a:endParaRPr>
          </a:p>
        </p:txBody>
      </p:sp>
      <p:sp>
        <p:nvSpPr>
          <p:cNvPr id="7" name="矩形 2"/>
          <p:cNvSpPr>
            <a:spLocks noChangeArrowheads="1"/>
          </p:cNvSpPr>
          <p:nvPr/>
        </p:nvSpPr>
        <p:spPr bwMode="auto">
          <a:xfrm>
            <a:off x="1159933" y="3943351"/>
            <a:ext cx="6159500" cy="74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265" b="1" dirty="0">
                <a:latin typeface="Arial" panose="020B0604020202020204" pitchFamily="34" charset="0"/>
                <a:ea typeface="微软雅黑" panose="020B0503020204020204" pitchFamily="34" charset="-122"/>
                <a:sym typeface="+mn-lt"/>
              </a:rPr>
              <a:t>重点项目汇报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cxnSpLocks/>
          </p:cNvCxnSpPr>
          <p:nvPr>
            <p:custDataLst>
              <p:tags r:id="rId1"/>
            </p:custDataLst>
          </p:nvPr>
        </p:nvCxnSpPr>
        <p:spPr>
          <a:xfrm>
            <a:off x="9849466" y="4536920"/>
            <a:ext cx="0" cy="827007"/>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4" name="Rectangle 13"/>
          <p:cNvSpPr/>
          <p:nvPr>
            <p:custDataLst>
              <p:tags r:id="rId2"/>
            </p:custDataLst>
          </p:nvPr>
        </p:nvSpPr>
        <p:spPr>
          <a:xfrm>
            <a:off x="368189" y="5363928"/>
            <a:ext cx="10734260" cy="45719"/>
          </a:xfrm>
          <a:prstGeom prst="rect">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1" name="Rounded Rectangle 20"/>
          <p:cNvSpPr/>
          <p:nvPr>
            <p:custDataLst>
              <p:tags r:id="rId3"/>
            </p:custDataLst>
          </p:nvPr>
        </p:nvSpPr>
        <p:spPr>
          <a:xfrm flipV="1">
            <a:off x="335280" y="3797276"/>
            <a:ext cx="3441547" cy="123369"/>
          </a:xfrm>
          <a:prstGeom prst="roundRect">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2" name="Rounded Rectangle 21"/>
          <p:cNvSpPr/>
          <p:nvPr>
            <p:custDataLst>
              <p:tags r:id="rId4"/>
            </p:custDataLst>
          </p:nvPr>
        </p:nvSpPr>
        <p:spPr>
          <a:xfrm>
            <a:off x="3692878" y="4206778"/>
            <a:ext cx="4002149" cy="101679"/>
          </a:xfrm>
          <a:prstGeom prst="round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3" name="Rounded Rectangle 22"/>
          <p:cNvSpPr/>
          <p:nvPr>
            <p:custDataLst>
              <p:tags r:id="rId5"/>
            </p:custDataLst>
          </p:nvPr>
        </p:nvSpPr>
        <p:spPr>
          <a:xfrm>
            <a:off x="7691498" y="4486081"/>
            <a:ext cx="3857000" cy="101679"/>
          </a:xfrm>
          <a:prstGeom prst="round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cxnSp>
        <p:nvCxnSpPr>
          <p:cNvPr id="5" name="Straight Connector 4"/>
          <p:cNvCxnSpPr>
            <a:cxnSpLocks/>
            <a:stCxn id="21" idx="2"/>
            <a:endCxn id="15" idx="4"/>
          </p:cNvCxnSpPr>
          <p:nvPr>
            <p:custDataLst>
              <p:tags r:id="rId6"/>
            </p:custDataLst>
          </p:nvPr>
        </p:nvCxnSpPr>
        <p:spPr>
          <a:xfrm>
            <a:off x="2056054" y="3797276"/>
            <a:ext cx="20666" cy="1728356"/>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5" name="Oval 14"/>
          <p:cNvSpPr/>
          <p:nvPr>
            <p:custDataLst>
              <p:tags r:id="rId7"/>
            </p:custDataLst>
          </p:nvPr>
        </p:nvSpPr>
        <p:spPr>
          <a:xfrm>
            <a:off x="1970702" y="5313597"/>
            <a:ext cx="212035" cy="212035"/>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cxnSp>
        <p:nvCxnSpPr>
          <p:cNvPr id="6" name="Straight Connector 5"/>
          <p:cNvCxnSpPr/>
          <p:nvPr>
            <p:custDataLst>
              <p:tags r:id="rId8"/>
            </p:custDataLst>
          </p:nvPr>
        </p:nvCxnSpPr>
        <p:spPr>
          <a:xfrm flipH="1">
            <a:off x="5737177" y="4251204"/>
            <a:ext cx="6857" cy="1082590"/>
          </a:xfrm>
          <a:prstGeom prst="line">
            <a:avLst/>
          </a:prstGeom>
          <a:ln w="28575">
            <a:solidFill>
              <a:sysClr val="window" lastClr="FFFFFF">
                <a:lumMod val="85000"/>
              </a:sysClr>
            </a:solidFill>
            <a:prstDash val="sysDash"/>
          </a:ln>
        </p:spPr>
        <p:style>
          <a:lnRef idx="1">
            <a:srgbClr val="1F74AD"/>
          </a:lnRef>
          <a:fillRef idx="0">
            <a:srgbClr val="1F74AD"/>
          </a:fillRef>
          <a:effectRef idx="0">
            <a:srgbClr val="1F74AD"/>
          </a:effectRef>
          <a:fontRef idx="minor">
            <a:srgbClr val="000000"/>
          </a:fontRef>
        </p:style>
      </p:cxnSp>
      <p:sp>
        <p:nvSpPr>
          <p:cNvPr id="16" name="Oval 15"/>
          <p:cNvSpPr/>
          <p:nvPr>
            <p:custDataLst>
              <p:tags r:id="rId9"/>
            </p:custDataLst>
          </p:nvPr>
        </p:nvSpPr>
        <p:spPr>
          <a:xfrm>
            <a:off x="5638016" y="5318914"/>
            <a:ext cx="212035" cy="212035"/>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4" name="TextBox 33"/>
          <p:cNvSpPr txBox="1"/>
          <p:nvPr>
            <p:custDataLst>
              <p:tags r:id="rId10"/>
            </p:custDataLst>
          </p:nvPr>
        </p:nvSpPr>
        <p:spPr>
          <a:xfrm>
            <a:off x="8038851" y="2665165"/>
            <a:ext cx="3266440" cy="1512570"/>
          </a:xfrm>
          <a:prstGeom prst="rect">
            <a:avLst/>
          </a:prstGeom>
          <a:noFill/>
        </p:spPr>
        <p:txBody>
          <a:bodyPr wrap="square" tIns="0" rtlCol="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、回复</a:t>
            </a: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问，解答顾问疑惑，协助顾问排查异常；</a:t>
            </a: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、协助顾问处理问题的过程中寻找可能存在的系统</a:t>
            </a:r>
            <a:r>
              <a:rPr lang="en-US" altLang="zh-CN" sz="1400" spc="150" dirty="0">
                <a:solidFill>
                  <a:prstClr val="black"/>
                </a:solidFill>
                <a:latin typeface="微软雅黑" panose="020B0503020204020204" pitchFamily="34" charset="-122"/>
                <a:ea typeface="微软雅黑" panose="020B0503020204020204" pitchFamily="34" charset="-122"/>
              </a:rPr>
              <a:t>BUG</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、总结归纳处理问题的经验，形成系统性的知识归纳整理文章发布供内部同仁参考。</a:t>
            </a: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TextBox 34"/>
          <p:cNvSpPr txBox="1"/>
          <p:nvPr>
            <p:custDataLst>
              <p:tags r:id="rId11"/>
            </p:custDataLst>
          </p:nvPr>
        </p:nvSpPr>
        <p:spPr>
          <a:xfrm>
            <a:off x="8353111" y="2188225"/>
            <a:ext cx="1755462" cy="404196"/>
          </a:xfrm>
          <a:prstGeom prst="rect">
            <a:avLst/>
          </a:prstGeom>
          <a:noFill/>
        </p:spPr>
        <p:txBody>
          <a:bodyPr wrap="square" bIns="0" rtlCol="0" anchor="b" anchorCtr="0">
            <a:norm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r>
              <a:rPr kumimoji="0" lang="zh-CN" altLang="en-US" sz="1800" b="1"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问处理</a:t>
            </a:r>
          </a:p>
        </p:txBody>
      </p:sp>
      <p:cxnSp>
        <p:nvCxnSpPr>
          <p:cNvPr id="37" name="Straight Connector 36"/>
          <p:cNvCxnSpPr>
            <a:cxnSpLocks/>
            <a:endCxn id="38" idx="3"/>
          </p:cNvCxnSpPr>
          <p:nvPr>
            <p:custDataLst>
              <p:tags r:id="rId12"/>
            </p:custDataLst>
          </p:nvPr>
        </p:nvCxnSpPr>
        <p:spPr>
          <a:xfrm flipV="1">
            <a:off x="568123" y="1795526"/>
            <a:ext cx="13455" cy="1956446"/>
          </a:xfrm>
          <a:prstGeom prst="line">
            <a:avLst/>
          </a:prstGeom>
          <a:ln w="28575">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38" name="Oval 37"/>
          <p:cNvSpPr/>
          <p:nvPr>
            <p:custDataLst>
              <p:tags r:id="rId13"/>
            </p:custDataLst>
          </p:nvPr>
        </p:nvSpPr>
        <p:spPr>
          <a:xfrm>
            <a:off x="566687" y="1708738"/>
            <a:ext cx="101679" cy="101679"/>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9" name="Oval 38"/>
          <p:cNvSpPr/>
          <p:nvPr>
            <p:custDataLst>
              <p:tags r:id="rId14"/>
            </p:custDataLst>
          </p:nvPr>
        </p:nvSpPr>
        <p:spPr>
          <a:xfrm>
            <a:off x="540461" y="3738733"/>
            <a:ext cx="86676" cy="86676"/>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0" name="TextBox 39"/>
          <p:cNvSpPr txBox="1"/>
          <p:nvPr>
            <p:custDataLst>
              <p:tags r:id="rId15"/>
            </p:custDataLst>
          </p:nvPr>
        </p:nvSpPr>
        <p:spPr>
          <a:xfrm>
            <a:off x="3965670" y="2145803"/>
            <a:ext cx="3556725" cy="1871345"/>
          </a:xfrm>
          <a:prstGeom prst="rect">
            <a:avLst/>
          </a:prstGeom>
          <a:noFill/>
        </p:spPr>
        <p:txBody>
          <a:bodyPr wrap="square" tIns="0" rtlCol="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、处理客服及地区顾问提出的</a:t>
            </a: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BUG</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单，对确认</a:t>
            </a: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BUG</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的问题即时修改调整程序</a:t>
            </a: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、修改规格、</a:t>
            </a:r>
            <a:r>
              <a:rPr lang="zh-CN" altLang="en-US" sz="1400" spc="150" noProof="0" dirty="0">
                <a:solidFill>
                  <a:prstClr val="black"/>
                </a:solidFill>
                <a:latin typeface="微软雅黑" panose="020B0503020204020204" pitchFamily="34" charset="-122"/>
                <a:ea typeface="微软雅黑" panose="020B0503020204020204" pitchFamily="34" charset="-122"/>
              </a:rPr>
              <a:t>与</a:t>
            </a: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PR</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沟通修改方案、对</a:t>
            </a: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PR</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修改后的程序进行测试；</a:t>
            </a: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、对于顾问提出的非程序问题，给与一定的指导，帮助其处理异常数据；</a:t>
            </a: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4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、版更迭代时进行BUG复测，确保程序包版正常</a:t>
            </a:r>
          </a:p>
        </p:txBody>
      </p:sp>
      <p:sp>
        <p:nvSpPr>
          <p:cNvPr id="41" name="TextBox 40"/>
          <p:cNvSpPr txBox="1"/>
          <p:nvPr>
            <p:custDataLst>
              <p:tags r:id="rId16"/>
            </p:custDataLst>
          </p:nvPr>
        </p:nvSpPr>
        <p:spPr>
          <a:xfrm>
            <a:off x="4346171" y="1646792"/>
            <a:ext cx="1847682" cy="404196"/>
          </a:xfrm>
          <a:prstGeom prst="rect">
            <a:avLst/>
          </a:prstGeom>
          <a:noFill/>
        </p:spPr>
        <p:txBody>
          <a:bodyPr wrap="square" bIns="0" rtlCol="0" anchor="b" anchorCtr="0">
            <a:norm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BUG</a:t>
            </a:r>
            <a:r>
              <a:rPr kumimoji="0" lang="zh-CN" altLang="en-US" sz="1800" b="1"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单处理</a:t>
            </a:r>
          </a:p>
        </p:txBody>
      </p:sp>
      <p:cxnSp>
        <p:nvCxnSpPr>
          <p:cNvPr id="43" name="Straight Connector 42"/>
          <p:cNvCxnSpPr>
            <a:cxnSpLocks/>
            <a:endCxn id="44" idx="4"/>
          </p:cNvCxnSpPr>
          <p:nvPr>
            <p:custDataLst>
              <p:tags r:id="rId17"/>
            </p:custDataLst>
          </p:nvPr>
        </p:nvCxnSpPr>
        <p:spPr>
          <a:xfrm flipV="1">
            <a:off x="3965033" y="1963326"/>
            <a:ext cx="2411" cy="2226965"/>
          </a:xfrm>
          <a:prstGeom prst="line">
            <a:avLst/>
          </a:prstGeom>
          <a:ln w="28575">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44" name="Oval 43"/>
          <p:cNvSpPr/>
          <p:nvPr>
            <p:custDataLst>
              <p:tags r:id="rId18"/>
            </p:custDataLst>
          </p:nvPr>
        </p:nvSpPr>
        <p:spPr>
          <a:xfrm>
            <a:off x="3916604" y="1861647"/>
            <a:ext cx="101679" cy="101679"/>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5" name="Oval 44"/>
          <p:cNvSpPr/>
          <p:nvPr>
            <p:custDataLst>
              <p:tags r:id="rId19"/>
            </p:custDataLst>
          </p:nvPr>
        </p:nvSpPr>
        <p:spPr>
          <a:xfrm>
            <a:off x="3941875" y="4191849"/>
            <a:ext cx="76408" cy="86912"/>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6" name="TextBox 45"/>
          <p:cNvSpPr txBox="1"/>
          <p:nvPr>
            <p:custDataLst>
              <p:tags r:id="rId20"/>
            </p:custDataLst>
          </p:nvPr>
        </p:nvSpPr>
        <p:spPr>
          <a:xfrm>
            <a:off x="590683" y="2050988"/>
            <a:ext cx="3049781" cy="2060975"/>
          </a:xfrm>
          <a:prstGeom prst="rect">
            <a:avLst/>
          </a:prstGeom>
          <a:noFill/>
        </p:spPr>
        <p:txBody>
          <a:bodyPr wrap="square" tIns="0" rtlCol="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13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3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、对于顾问上线期间急需处理的紧急问题，尽快响应，及时调整问题处理优先序，协助顾问对客户问题的快速解决</a:t>
            </a:r>
            <a:endParaRPr kumimoji="0" lang="en-US" altLang="zh-CN" sz="13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pPr>
            <a:r>
              <a:rPr lang="en-US" altLang="zh-CN" sz="1300" spc="150" dirty="0">
                <a:solidFill>
                  <a:prstClr val="black"/>
                </a:solidFill>
                <a:latin typeface="微软雅黑" panose="020B0503020204020204" pitchFamily="34" charset="-122"/>
                <a:ea typeface="微软雅黑" panose="020B0503020204020204" pitchFamily="34" charset="-122"/>
              </a:rPr>
              <a:t>2</a:t>
            </a:r>
            <a:r>
              <a:rPr lang="zh-CN" altLang="en-US" sz="1300" spc="150" dirty="0">
                <a:solidFill>
                  <a:prstClr val="black"/>
                </a:solidFill>
                <a:latin typeface="微软雅黑" panose="020B0503020204020204" pitchFamily="34" charset="-122"/>
                <a:ea typeface="微软雅黑" panose="020B0503020204020204" pitchFamily="34" charset="-122"/>
              </a:rPr>
              <a:t>、对于影响客户正常流程、导致客户无法正常生产操作等问题，</a:t>
            </a:r>
            <a:r>
              <a:rPr lang="zh-CN" altLang="en-US" sz="1300" spc="150" dirty="0">
                <a:latin typeface="微软雅黑" panose="020B0503020204020204" pitchFamily="34" charset="-122"/>
                <a:ea typeface="微软雅黑" panose="020B0503020204020204" pitchFamily="34" charset="-122"/>
              </a:rPr>
              <a:t>集中产能优先处理</a:t>
            </a:r>
            <a:endParaRPr kumimoji="0" lang="zh-CN" altLang="en-US" sz="1300" b="0" i="0" u="none" strike="noStrike" kern="120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TextBox 46"/>
          <p:cNvSpPr txBox="1"/>
          <p:nvPr>
            <p:custDataLst>
              <p:tags r:id="rId21"/>
            </p:custDataLst>
          </p:nvPr>
        </p:nvSpPr>
        <p:spPr>
          <a:xfrm>
            <a:off x="935480" y="1529202"/>
            <a:ext cx="2594610" cy="404495"/>
          </a:xfrm>
          <a:prstGeom prst="rect">
            <a:avLst/>
          </a:prstGeom>
          <a:noFill/>
        </p:spPr>
        <p:txBody>
          <a:bodyPr wrap="square" bIns="0" rtlCol="0" anchor="b" anchorCtr="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700" b="1"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邮件等紧急问题处理</a:t>
            </a:r>
          </a:p>
        </p:txBody>
      </p:sp>
      <p:cxnSp>
        <p:nvCxnSpPr>
          <p:cNvPr id="49" name="Straight Connector 48"/>
          <p:cNvCxnSpPr>
            <a:cxnSpLocks/>
            <a:endCxn id="50" idx="4"/>
          </p:cNvCxnSpPr>
          <p:nvPr>
            <p:custDataLst>
              <p:tags r:id="rId22"/>
            </p:custDataLst>
          </p:nvPr>
        </p:nvCxnSpPr>
        <p:spPr>
          <a:xfrm flipV="1">
            <a:off x="8028939" y="2420537"/>
            <a:ext cx="22026" cy="2044876"/>
          </a:xfrm>
          <a:prstGeom prst="line">
            <a:avLst/>
          </a:prstGeom>
          <a:ln w="28575">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50" name="Oval 49"/>
          <p:cNvSpPr/>
          <p:nvPr>
            <p:custDataLst>
              <p:tags r:id="rId23"/>
            </p:custDataLst>
          </p:nvPr>
        </p:nvSpPr>
        <p:spPr>
          <a:xfrm>
            <a:off x="8000125" y="2318858"/>
            <a:ext cx="101679" cy="101679"/>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1" name="Oval 50"/>
          <p:cNvSpPr/>
          <p:nvPr>
            <p:custDataLst>
              <p:tags r:id="rId24"/>
            </p:custDataLst>
          </p:nvPr>
        </p:nvSpPr>
        <p:spPr>
          <a:xfrm>
            <a:off x="7995513" y="4480067"/>
            <a:ext cx="86676" cy="86676"/>
          </a:xfrm>
          <a:prstGeom prst="ellipse">
            <a:avLst/>
          </a:prstGeom>
          <a:solidFill>
            <a:srgbClr val="000000">
              <a:lumMod val="65000"/>
              <a:lumOff val="3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pic>
        <p:nvPicPr>
          <p:cNvPr id="98" name="图片 18"/>
          <p:cNvPicPr>
            <a:picLocks noChangeAspect="1"/>
          </p:cNvPicPr>
          <p:nvPr/>
        </p:nvPicPr>
        <p:blipFill>
          <a:blip r:embed="rId28"/>
          <a:stretch>
            <a:fillRect/>
          </a:stretch>
        </p:blipFill>
        <p:spPr>
          <a:xfrm>
            <a:off x="10921356" y="479425"/>
            <a:ext cx="1187450" cy="958850"/>
          </a:xfrm>
          <a:prstGeom prst="rect">
            <a:avLst/>
          </a:prstGeom>
          <a:noFill/>
          <a:ln w="9525">
            <a:noFill/>
          </a:ln>
        </p:spPr>
      </p:pic>
      <p:sp>
        <p:nvSpPr>
          <p:cNvPr id="4" name="标题 4"/>
          <p:cNvSpPr>
            <a:spLocks noGrp="1"/>
          </p:cNvSpPr>
          <p:nvPr/>
        </p:nvSpPr>
        <p:spPr bwMode="auto">
          <a:xfrm>
            <a:off x="335280" y="332740"/>
            <a:ext cx="3326130" cy="1143000"/>
          </a:xfrm>
          <a:prstGeom prst="rect">
            <a:avLst/>
          </a:prstGeom>
          <a:noFill/>
          <a:ln w="9525">
            <a:noFill/>
            <a:miter/>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0" fontAlgn="base" hangingPunct="0">
              <a:spcBef>
                <a:spcPct val="0"/>
              </a:spcBef>
              <a:spcAft>
                <a:spcPct val="0"/>
              </a:spcAft>
              <a:defRPr sz="4400" kern="1200">
                <a:solidFill>
                  <a:schemeClr val="tx1"/>
                </a:solidFill>
                <a:latin typeface="+mj-lt"/>
                <a:ea typeface="PMingLiU" panose="02020500000000000000" pitchFamily="18" charset="-120"/>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2pPr>
            <a:lvl3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3pPr>
            <a:lvl4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4pPr>
            <a:lvl5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5pPr>
            <a:lvl6pPr marL="4572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6pPr>
            <a:lvl7pPr marL="9144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7pPr>
            <a:lvl8pPr marL="13716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8pPr>
            <a:lvl9pPr marL="18288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工作内容</a:t>
            </a:r>
            <a:endParaRPr kumimoji="0" lang="zh-CN" altLang="en-US" sz="2800" b="1" i="0" u="none" strike="noStrike" kern="1200" cap="none" spc="50" normalizeH="0" baseline="0" noProof="0" dirty="0">
              <a:ln w="11430"/>
              <a:gradFill>
                <a:gsLst>
                  <a:gs pos="25000">
                    <a:srgbClr val="ED7D31">
                      <a:satMod val="155000"/>
                    </a:srgbClr>
                  </a:gs>
                  <a:gs pos="100000">
                    <a:srgbClr val="ED7D31">
                      <a:shade val="45000"/>
                      <a:satMod val="165000"/>
                    </a:srgb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Oval 15">
            <a:extLst>
              <a:ext uri="{FF2B5EF4-FFF2-40B4-BE49-F238E27FC236}">
                <a16:creationId xmlns:a16="http://schemas.microsoft.com/office/drawing/2014/main" id="{49B32E8D-22AA-2F9D-6ECD-CE92BC8F438D}"/>
              </a:ext>
            </a:extLst>
          </p:cNvPr>
          <p:cNvSpPr/>
          <p:nvPr>
            <p:custDataLst>
              <p:tags r:id="rId25"/>
            </p:custDataLst>
          </p:nvPr>
        </p:nvSpPr>
        <p:spPr>
          <a:xfrm>
            <a:off x="9743448" y="5318913"/>
            <a:ext cx="212035" cy="212035"/>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9538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bldLvl="0" animBg="1"/>
      <p:bldP spid="34" grpId="0"/>
      <p:bldP spid="35" grpId="0"/>
      <p:bldP spid="39" grpId="0" bldLvl="0" animBg="1"/>
      <p:bldP spid="40" grpId="0"/>
      <p:bldP spid="41" grpId="0"/>
      <p:bldP spid="45" grpId="0" bldLvl="0" animBg="1"/>
      <p:bldP spid="46" grpId="0"/>
      <p:bldP spid="47" grpId="0"/>
      <p:bldP spid="5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nvSpPr>
        <p:spPr bwMode="auto">
          <a:xfrm>
            <a:off x="335280" y="332740"/>
            <a:ext cx="3326130" cy="1143000"/>
          </a:xfrm>
          <a:prstGeom prst="rect">
            <a:avLst/>
          </a:prstGeom>
          <a:noFill/>
          <a:ln w="9525">
            <a:noFill/>
            <a:miter/>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0" fontAlgn="base" hangingPunct="0">
              <a:spcBef>
                <a:spcPct val="0"/>
              </a:spcBef>
              <a:spcAft>
                <a:spcPct val="0"/>
              </a:spcAft>
              <a:defRPr sz="4400" kern="1200">
                <a:solidFill>
                  <a:schemeClr val="tx1"/>
                </a:solidFill>
                <a:latin typeface="+mj-lt"/>
                <a:ea typeface="PMingLiU" panose="02020500000000000000" pitchFamily="18" charset="-120"/>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2pPr>
            <a:lvl3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3pPr>
            <a:lvl4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4pPr>
            <a:lvl5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5pPr>
            <a:lvl6pPr marL="4572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6pPr>
            <a:lvl7pPr marL="9144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7pPr>
            <a:lvl8pPr marL="13716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8pPr>
            <a:lvl9pPr marL="18288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3600" b="1" strike="noStrike" spc="5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重点工作</a:t>
            </a:r>
            <a:endParaRPr kumimoji="0" lang="zh-CN" altLang="en-US" sz="2800" b="1" i="0" u="none" strike="noStrike" kern="1200" cap="none"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6" name="表格 5"/>
          <p:cNvGraphicFramePr/>
          <p:nvPr>
            <p:custDataLst>
              <p:tags r:id="rId1"/>
            </p:custDataLst>
            <p:extLst>
              <p:ext uri="{D42A27DB-BD31-4B8C-83A1-F6EECF244321}">
                <p14:modId xmlns:p14="http://schemas.microsoft.com/office/powerpoint/2010/main" val="1198829457"/>
              </p:ext>
            </p:extLst>
          </p:nvPr>
        </p:nvGraphicFramePr>
        <p:xfrm>
          <a:off x="537210" y="1410970"/>
          <a:ext cx="11182039" cy="5232424"/>
        </p:xfrm>
        <a:graphic>
          <a:graphicData uri="http://schemas.openxmlformats.org/drawingml/2006/table">
            <a:tbl>
              <a:tblPr firstRow="1" bandRow="1">
                <a:tableStyleId>{5C22544A-7EE6-4342-B048-85BDC9FD1C3A}</a:tableStyleId>
              </a:tblPr>
              <a:tblGrid>
                <a:gridCol w="2961770">
                  <a:extLst>
                    <a:ext uri="{9D8B030D-6E8A-4147-A177-3AD203B41FA5}">
                      <a16:colId xmlns:a16="http://schemas.microsoft.com/office/drawing/2014/main" val="20000"/>
                    </a:ext>
                  </a:extLst>
                </a:gridCol>
                <a:gridCol w="8220269">
                  <a:extLst>
                    <a:ext uri="{9D8B030D-6E8A-4147-A177-3AD203B41FA5}">
                      <a16:colId xmlns:a16="http://schemas.microsoft.com/office/drawing/2014/main" val="20001"/>
                    </a:ext>
                  </a:extLst>
                </a:gridCol>
              </a:tblGrid>
              <a:tr h="875392">
                <a:tc>
                  <a:txBody>
                    <a:bodyPr/>
                    <a:lstStyle/>
                    <a:p>
                      <a:pPr algn="ctr">
                        <a:buNone/>
                      </a:pPr>
                      <a:r>
                        <a:rPr lang="zh-CN" altLang="en-US" sz="2400" dirty="0"/>
                        <a:t>项目</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2400"/>
                        <a:t>项目总结</a:t>
                      </a:r>
                      <a:endParaRPr lang="zh-CN" altLang="en-US" sz="24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0"/>
                  </a:ext>
                </a:extLst>
              </a:tr>
              <a:tr h="1030567">
                <a:tc>
                  <a:txBody>
                    <a:bodyPr/>
                    <a:lstStyle/>
                    <a:p>
                      <a:pPr algn="ctr">
                        <a:lnSpc>
                          <a:spcPct val="120000"/>
                        </a:lnSpc>
                      </a:pPr>
                      <a:r>
                        <a:rPr lang="zh-CN" altLang="en-US" sz="2000" b="0" spc="300" dirty="0">
                          <a:solidFill>
                            <a:schemeClr val="tx1"/>
                          </a:solidFill>
                        </a:rPr>
                        <a:t>工艺返工问题</a:t>
                      </a:r>
                      <a:endParaRPr lang="zh-CN" altLang="en-US" sz="2000" b="0" spc="3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l">
                        <a:buClrTx/>
                        <a:buSzTx/>
                        <a:buFontTx/>
                        <a:buNone/>
                      </a:pPr>
                      <a:r>
                        <a:rPr lang="zh-CN" altLang="en-US" sz="1800" dirty="0"/>
                        <a:t>1、了解熟悉行业知识，了解客户现场流程，点到线，线到面</a:t>
                      </a:r>
                    </a:p>
                    <a:p>
                      <a:pPr algn="l">
                        <a:buClrTx/>
                        <a:buSzTx/>
                        <a:buFontTx/>
                        <a:buNone/>
                      </a:pPr>
                      <a:r>
                        <a:rPr lang="zh-CN" altLang="en-US" sz="1800" dirty="0"/>
                        <a:t>2、了解熟悉产品更新计算逻辑，涉及到的底档的功能作用</a:t>
                      </a:r>
                    </a:p>
                    <a:p>
                      <a:pPr algn="l">
                        <a:buClrTx/>
                        <a:buSzTx/>
                        <a:buFontTx/>
                        <a:buNone/>
                      </a:pPr>
                      <a:r>
                        <a:rPr lang="zh-CN" altLang="en-US" sz="1800" dirty="0"/>
                        <a:t>3、问条描述、修改方案、测试用例需整理文档形式，</a:t>
                      </a:r>
                      <a:r>
                        <a:rPr lang="zh-CN" altLang="en-US" sz="1800" dirty="0">
                          <a:sym typeface="+mn-ea"/>
                        </a:rPr>
                        <a:t>形成良好的工作习惯</a:t>
                      </a:r>
                      <a:endParaRPr lang="zh-CN" altLang="en-US" sz="18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1044571">
                <a:tc>
                  <a:txBody>
                    <a:bodyPr/>
                    <a:lstStyle/>
                    <a:p>
                      <a:pPr algn="ctr">
                        <a:lnSpc>
                          <a:spcPct val="120000"/>
                        </a:lnSpc>
                      </a:pPr>
                      <a:r>
                        <a:rPr lang="zh-CN" altLang="en-US" sz="2000" b="0" spc="300" dirty="0">
                          <a:solidFill>
                            <a:schemeClr val="tx1"/>
                          </a:solidFill>
                        </a:rPr>
                        <a:t>协同金额倒扣问题</a:t>
                      </a:r>
                      <a:endParaRPr lang="zh-CN" altLang="en-US" sz="2000" b="0" spc="3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l">
                        <a:buClrTx/>
                        <a:buSzTx/>
                        <a:buFontTx/>
                        <a:buNone/>
                      </a:pPr>
                      <a:r>
                        <a:rPr lang="zh-CN" altLang="en-US" sz="1800" dirty="0"/>
                        <a:t>1、利用简单的数据库知识开始分析、归纳、解决问题，排查协同问题更精确</a:t>
                      </a:r>
                    </a:p>
                    <a:p>
                      <a:pPr algn="l">
                        <a:lnSpc>
                          <a:spcPct val="100000"/>
                        </a:lnSpc>
                        <a:buClrTx/>
                        <a:buSzTx/>
                        <a:buFontTx/>
                      </a:pPr>
                      <a:r>
                        <a:rPr lang="zh-CN" altLang="en-US" sz="1800" dirty="0"/>
                        <a:t>2、对于特殊数据的处理归纳，以及造出特殊测试数据便于排查</a:t>
                      </a:r>
                      <a:endParaRPr lang="en-US" altLang="zh-CN" sz="1800" dirty="0"/>
                    </a:p>
                    <a:p>
                      <a:pPr algn="l">
                        <a:lnSpc>
                          <a:spcPct val="100000"/>
                        </a:lnSpc>
                        <a:buClrTx/>
                        <a:buSzTx/>
                        <a:buFontTx/>
                      </a:pPr>
                      <a:r>
                        <a:rPr lang="zh-CN" altLang="en-US" sz="1800" dirty="0">
                          <a:sym typeface="+mn-ea"/>
                        </a:rPr>
                        <a:t>3、学习了如何快速查看协同问题、</a:t>
                      </a:r>
                      <a:r>
                        <a:rPr lang="zh-CN" altLang="en-US" sz="1800" dirty="0"/>
                        <a:t>和涉及临时表问题的跟踪排查</a:t>
                      </a:r>
                      <a:endParaRPr lang="zh-CN" altLang="en-US" sz="1800" dirty="0">
                        <a:latin typeface="微软雅黑" panose="020B0503020204020204" pitchFamily="34" charset="-122"/>
                        <a:ea typeface="微软雅黑" panose="020B0503020204020204" pitchFamily="34" charset="-122"/>
                        <a:sym typeface="+mn-ea"/>
                      </a:endParaRPr>
                    </a:p>
                  </a:txBody>
                  <a:tcPr anchor="ctr"/>
                </a:tc>
                <a:extLst>
                  <a:ext uri="{0D108BD9-81ED-4DB2-BD59-A6C34878D82A}">
                    <a16:rowId xmlns:a16="http://schemas.microsoft.com/office/drawing/2014/main" val="10002"/>
                  </a:ext>
                </a:extLst>
              </a:tr>
              <a:tr h="1140947">
                <a:tc>
                  <a:txBody>
                    <a:bodyPr/>
                    <a:lstStyle/>
                    <a:p>
                      <a:pPr algn="ctr">
                        <a:lnSpc>
                          <a:spcPct val="120000"/>
                        </a:lnSpc>
                      </a:pPr>
                      <a:r>
                        <a:rPr lang="zh-CN" altLang="en-US" sz="2000" b="0" spc="300" dirty="0">
                          <a:solidFill>
                            <a:schemeClr val="tx1"/>
                          </a:solidFill>
                        </a:rPr>
                        <a:t>工艺返工报工问题</a:t>
                      </a:r>
                      <a:endParaRPr lang="en-US" altLang="zh-CN" sz="2000" b="0" spc="3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l">
                        <a:buClrTx/>
                        <a:buSzTx/>
                        <a:buFontTx/>
                        <a:buNone/>
                      </a:pPr>
                      <a:r>
                        <a:rPr lang="zh-CN" altLang="en-US" sz="1800" dirty="0"/>
                        <a:t>1、对于历史修改记录的原因排查，变通处理客户需求，与客户交流处理方式</a:t>
                      </a:r>
                    </a:p>
                    <a:p>
                      <a:pPr algn="l">
                        <a:buClrTx/>
                        <a:buSzTx/>
                        <a:buFontTx/>
                        <a:buNone/>
                      </a:pPr>
                      <a:r>
                        <a:rPr lang="zh-CN" altLang="en-US" sz="1800" dirty="0"/>
                        <a:t>2、调整校验条件过程中，进一步学习了相关配置内容</a:t>
                      </a:r>
                    </a:p>
                    <a:p>
                      <a:pPr algn="l">
                        <a:buClrTx/>
                        <a:buSzTx/>
                        <a:buFontTx/>
                        <a:buNone/>
                      </a:pPr>
                      <a:r>
                        <a:rPr lang="en-US" altLang="zh-CN" sz="1800" dirty="0"/>
                        <a:t>3</a:t>
                      </a:r>
                      <a:r>
                        <a:rPr lang="zh-CN" altLang="en-US" sz="1800" dirty="0"/>
                        <a:t>、产品熟悉度加深，对校验公式、配置部署、调试模式有更多了解联系</a:t>
                      </a:r>
                      <a:endParaRPr lang="zh-CN" altLang="en-US" sz="18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1140947">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000" b="0" spc="300" dirty="0">
                          <a:solidFill>
                            <a:schemeClr val="tx1"/>
                          </a:solidFill>
                        </a:rPr>
                        <a:t>期末在制为负问题</a:t>
                      </a:r>
                      <a:endParaRPr lang="en-US" altLang="zh-CN" sz="2000" b="0" spc="300" dirty="0">
                        <a:solidFill>
                          <a:schemeClr val="tx1"/>
                        </a:solidFill>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l">
                        <a:buClrTx/>
                        <a:buSzTx/>
                        <a:buFontTx/>
                        <a:buNone/>
                      </a:pPr>
                      <a:r>
                        <a:rPr lang="zh-CN" altLang="en-US" sz="1800" dirty="0"/>
                        <a:t>1、成本计算问题，熟悉成本金额、约当产量、在制约量等计算公式</a:t>
                      </a:r>
                    </a:p>
                    <a:p>
                      <a:pPr algn="l">
                        <a:buClrTx/>
                        <a:buSzTx/>
                        <a:buFontTx/>
                        <a:buNone/>
                      </a:pPr>
                      <a:r>
                        <a:rPr lang="zh-CN" altLang="en-US" sz="1800" dirty="0"/>
                        <a:t>2、了解成本计算的逻辑，熟悉临时表的跟踪查询方法</a:t>
                      </a:r>
                      <a:endParaRPr lang="en-US" altLang="zh-CN" sz="1800" dirty="0"/>
                    </a:p>
                    <a:p>
                      <a:pPr algn="l">
                        <a:buClrTx/>
                        <a:buSzTx/>
                        <a:buFontTx/>
                        <a:buNone/>
                      </a:pPr>
                      <a:r>
                        <a:rPr lang="en-US" altLang="zh-CN" sz="1800" dirty="0"/>
                        <a:t>3</a:t>
                      </a:r>
                      <a:r>
                        <a:rPr lang="zh-CN" altLang="en-US" sz="1800" dirty="0"/>
                        <a:t>、对在制为负可能的原因整理归纳、避免每次都需要查询临时表的情况</a:t>
                      </a:r>
                      <a:endParaRPr lang="zh-CN" altLang="en-US" sz="1800" dirty="0">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312949"/>
                  </a:ext>
                </a:extLst>
              </a:tr>
            </a:tbl>
          </a:graphicData>
        </a:graphic>
      </p:graphicFrame>
      <p:pic>
        <p:nvPicPr>
          <p:cNvPr id="98" name="图片 18"/>
          <p:cNvPicPr>
            <a:picLocks noChangeAspect="1"/>
          </p:cNvPicPr>
          <p:nvPr/>
        </p:nvPicPr>
        <p:blipFill>
          <a:blip r:embed="rId3"/>
          <a:stretch>
            <a:fillRect/>
          </a:stretch>
        </p:blipFill>
        <p:spPr>
          <a:xfrm>
            <a:off x="10892781" y="424815"/>
            <a:ext cx="1187450" cy="9588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7"/>
          <p:cNvSpPr>
            <a:spLocks noChangeArrowheads="1"/>
          </p:cNvSpPr>
          <p:nvPr/>
        </p:nvSpPr>
        <p:spPr bwMode="auto">
          <a:xfrm>
            <a:off x="364216" y="3818235"/>
            <a:ext cx="11060467" cy="91439"/>
          </a:xfrm>
          <a:prstGeom prst="rect">
            <a:avLst/>
          </a:prstGeom>
          <a:solidFill>
            <a:sysClr val="window" lastClr="FFFFFF">
              <a:lumMod val="75000"/>
            </a:sysClr>
          </a:solidFill>
          <a:ln>
            <a:noFill/>
          </a:ln>
        </p:spPr>
        <p:txBody>
          <a:bodyPr lIns="91412" tIns="45706" rIns="91412" bIns="45706"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en-US" sz="135" b="1" i="0" u="none" strike="noStrike" kern="0" cap="none" spc="0" normalizeH="0" baseline="0" noProof="0" dirty="0">
              <a:ln>
                <a:noFill/>
              </a:ln>
              <a:solidFill>
                <a:srgbClr val="E25150"/>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9" name="椭圆 18"/>
          <p:cNvSpPr>
            <a:spLocks noChangeArrowheads="1"/>
          </p:cNvSpPr>
          <p:nvPr/>
        </p:nvSpPr>
        <p:spPr bwMode="auto">
          <a:xfrm>
            <a:off x="1674239" y="3747899"/>
            <a:ext cx="198703" cy="198703"/>
          </a:xfrm>
          <a:prstGeom prst="ellipse">
            <a:avLst/>
          </a:prstGeom>
          <a:solidFill>
            <a:srgbClr val="E25150"/>
          </a:solidFill>
          <a:ln w="25400" cmpd="sng">
            <a:solidFill>
              <a:srgbClr val="FFFFFF"/>
            </a:solidFill>
            <a:round/>
          </a:ln>
        </p:spPr>
        <p:txBody>
          <a:bodyPr lIns="91412" tIns="45706" rIns="91412" bIns="45706"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E25150"/>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0" name="椭圆 19"/>
          <p:cNvSpPr>
            <a:spLocks noChangeArrowheads="1"/>
          </p:cNvSpPr>
          <p:nvPr/>
        </p:nvSpPr>
        <p:spPr bwMode="auto">
          <a:xfrm>
            <a:off x="4422651" y="3747899"/>
            <a:ext cx="196943" cy="198703"/>
          </a:xfrm>
          <a:prstGeom prst="ellipse">
            <a:avLst/>
          </a:prstGeom>
          <a:solidFill>
            <a:schemeClr val="bg2">
              <a:lumMod val="75000"/>
            </a:schemeClr>
          </a:solidFill>
          <a:ln w="25400" cmpd="sng">
            <a:solidFill>
              <a:srgbClr val="FFFFFF"/>
            </a:solidFill>
            <a:round/>
          </a:ln>
        </p:spPr>
        <p:txBody>
          <a:bodyPr lIns="91412" tIns="45706" rIns="91412" bIns="45706"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E25150"/>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1" name="椭圆 20"/>
          <p:cNvSpPr>
            <a:spLocks noChangeArrowheads="1"/>
          </p:cNvSpPr>
          <p:nvPr/>
        </p:nvSpPr>
        <p:spPr bwMode="auto">
          <a:xfrm>
            <a:off x="7171845" y="3747899"/>
            <a:ext cx="196943" cy="198703"/>
          </a:xfrm>
          <a:prstGeom prst="ellipse">
            <a:avLst/>
          </a:prstGeom>
          <a:solidFill>
            <a:srgbClr val="E25150"/>
          </a:solidFill>
          <a:ln w="25400" cmpd="sng">
            <a:solidFill>
              <a:srgbClr val="FFFFFF"/>
            </a:solidFill>
            <a:round/>
          </a:ln>
        </p:spPr>
        <p:txBody>
          <a:bodyPr lIns="91412" tIns="45706" rIns="91412" bIns="45706"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E25150"/>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2" name="椭圆 28"/>
          <p:cNvSpPr>
            <a:spLocks noChangeArrowheads="1"/>
          </p:cNvSpPr>
          <p:nvPr/>
        </p:nvSpPr>
        <p:spPr bwMode="auto">
          <a:xfrm>
            <a:off x="9915959" y="3747899"/>
            <a:ext cx="198701" cy="198703"/>
          </a:xfrm>
          <a:prstGeom prst="ellipse">
            <a:avLst/>
          </a:prstGeom>
          <a:solidFill>
            <a:schemeClr val="bg2">
              <a:lumMod val="75000"/>
            </a:schemeClr>
          </a:solidFill>
          <a:ln w="25400" cmpd="sng">
            <a:solidFill>
              <a:srgbClr val="FFFFFF"/>
            </a:solidFill>
            <a:round/>
          </a:ln>
        </p:spPr>
        <p:txBody>
          <a:bodyPr lIns="91412" tIns="45706" rIns="91412" bIns="45706"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E25150"/>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3" name="任意多边形 29"/>
          <p:cNvSpPr>
            <a:spLocks noChangeArrowheads="1"/>
          </p:cNvSpPr>
          <p:nvPr/>
        </p:nvSpPr>
        <p:spPr bwMode="auto">
          <a:xfrm>
            <a:off x="1032419" y="1569215"/>
            <a:ext cx="1513999" cy="2027457"/>
          </a:xfrm>
          <a:custGeom>
            <a:avLst/>
            <a:gdLst>
              <a:gd name="T0" fmla="*/ 683043 w 1057026"/>
              <a:gd name="T1" fmla="*/ 148780 h 1416380"/>
              <a:gd name="T2" fmla="*/ 154711 w 1057026"/>
              <a:gd name="T3" fmla="*/ 677112 h 1416380"/>
              <a:gd name="T4" fmla="*/ 683043 w 1057026"/>
              <a:gd name="T5" fmla="*/ 1205444 h 1416380"/>
              <a:gd name="T6" fmla="*/ 1211375 w 1057026"/>
              <a:gd name="T7" fmla="*/ 677112 h 1416380"/>
              <a:gd name="T8" fmla="*/ 683043 w 1057026"/>
              <a:gd name="T9" fmla="*/ 148780 h 1416380"/>
              <a:gd name="T10" fmla="*/ 683039 w 1057026"/>
              <a:gd name="T11" fmla="*/ 0 h 1416380"/>
              <a:gd name="T12" fmla="*/ 1166022 w 1057026"/>
              <a:gd name="T13" fmla="*/ 200058 h 1416380"/>
              <a:gd name="T14" fmla="*/ 1166022 w 1057026"/>
              <a:gd name="T15" fmla="*/ 1166023 h 1416380"/>
              <a:gd name="T16" fmla="*/ 683039 w 1057026"/>
              <a:gd name="T17" fmla="*/ 1830499 h 1416380"/>
              <a:gd name="T18" fmla="*/ 200056 w 1057026"/>
              <a:gd name="T19" fmla="*/ 1166023 h 1416380"/>
              <a:gd name="T20" fmla="*/ 200056 w 1057026"/>
              <a:gd name="T21" fmla="*/ 200058 h 1416380"/>
              <a:gd name="T22" fmla="*/ 683039 w 1057026"/>
              <a:gd name="T23" fmla="*/ 0 h 1416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7026"/>
              <a:gd name="T37" fmla="*/ 0 h 1416380"/>
              <a:gd name="T38" fmla="*/ 1057026 w 1057026"/>
              <a:gd name="T39" fmla="*/ 1416380 h 1416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E25150"/>
          </a:solidFill>
          <a:ln>
            <a:noFill/>
          </a:ln>
        </p:spPr>
        <p:txBody>
          <a:bodyPr lIns="91412" tIns="0" rIns="91412" bIns="359888" anchor="ct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TW" sz="4000" b="1" i="0" u="none" strike="noStrike" kern="0" cap="none" spc="0" normalizeH="0" baseline="0" noProof="0" dirty="0">
                <a:ln>
                  <a:noFill/>
                </a:ln>
                <a:solidFill>
                  <a:srgbClr val="E25150"/>
                </a:solidFill>
                <a:effectLst/>
                <a:uLnTx/>
                <a:uFillTx/>
                <a:latin typeface="Microsoft YaHei" panose="020B0503020204020204" pitchFamily="34" charset="-122"/>
                <a:ea typeface="Microsoft YaHei" panose="020B0503020204020204" pitchFamily="34" charset="-122"/>
                <a:cs typeface="+mn-ea"/>
                <a:sym typeface="+mn-lt"/>
              </a:rPr>
              <a:t>S</a:t>
            </a:r>
          </a:p>
        </p:txBody>
      </p:sp>
      <p:sp>
        <p:nvSpPr>
          <p:cNvPr id="14" name="任意多边形 30"/>
          <p:cNvSpPr>
            <a:spLocks noChangeArrowheads="1"/>
          </p:cNvSpPr>
          <p:nvPr/>
        </p:nvSpPr>
        <p:spPr bwMode="auto">
          <a:xfrm>
            <a:off x="9258179" y="1569215"/>
            <a:ext cx="1513999" cy="2027457"/>
          </a:xfrm>
          <a:custGeom>
            <a:avLst/>
            <a:gdLst>
              <a:gd name="T0" fmla="*/ 683043 w 1057026"/>
              <a:gd name="T1" fmla="*/ 148780 h 1416380"/>
              <a:gd name="T2" fmla="*/ 154711 w 1057026"/>
              <a:gd name="T3" fmla="*/ 677112 h 1416380"/>
              <a:gd name="T4" fmla="*/ 683043 w 1057026"/>
              <a:gd name="T5" fmla="*/ 1205444 h 1416380"/>
              <a:gd name="T6" fmla="*/ 1211375 w 1057026"/>
              <a:gd name="T7" fmla="*/ 677112 h 1416380"/>
              <a:gd name="T8" fmla="*/ 683043 w 1057026"/>
              <a:gd name="T9" fmla="*/ 148780 h 1416380"/>
              <a:gd name="T10" fmla="*/ 683039 w 1057026"/>
              <a:gd name="T11" fmla="*/ 0 h 1416380"/>
              <a:gd name="T12" fmla="*/ 1166022 w 1057026"/>
              <a:gd name="T13" fmla="*/ 200058 h 1416380"/>
              <a:gd name="T14" fmla="*/ 1166022 w 1057026"/>
              <a:gd name="T15" fmla="*/ 1166023 h 1416380"/>
              <a:gd name="T16" fmla="*/ 683039 w 1057026"/>
              <a:gd name="T17" fmla="*/ 1830499 h 1416380"/>
              <a:gd name="T18" fmla="*/ 200056 w 1057026"/>
              <a:gd name="T19" fmla="*/ 1166023 h 1416380"/>
              <a:gd name="T20" fmla="*/ 200056 w 1057026"/>
              <a:gd name="T21" fmla="*/ 200058 h 1416380"/>
              <a:gd name="T22" fmla="*/ 683039 w 1057026"/>
              <a:gd name="T23" fmla="*/ 0 h 1416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7026"/>
              <a:gd name="T37" fmla="*/ 0 h 1416380"/>
              <a:gd name="T38" fmla="*/ 1057026 w 1057026"/>
              <a:gd name="T39" fmla="*/ 1416380 h 1416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chemeClr val="bg2">
              <a:lumMod val="75000"/>
            </a:schemeClr>
          </a:solidFill>
          <a:ln>
            <a:noFill/>
          </a:ln>
        </p:spPr>
        <p:txBody>
          <a:bodyPr lIns="91412" tIns="0" rIns="91412" bIns="359888" anchor="ct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TW" sz="4000" b="1" i="0" u="none" strike="noStrike" kern="0" cap="none" spc="0" normalizeH="0" baseline="0" noProof="0" dirty="0">
                <a:ln>
                  <a:noFill/>
                </a:ln>
                <a:solidFill>
                  <a:prstClr val="black">
                    <a:lumMod val="50000"/>
                    <a:lumOff val="50000"/>
                  </a:prstClr>
                </a:solidFill>
                <a:effectLst/>
                <a:uLnTx/>
                <a:uFillTx/>
                <a:latin typeface="Microsoft YaHei" panose="020B0503020204020204" pitchFamily="34" charset="-122"/>
                <a:ea typeface="Microsoft YaHei" panose="020B0503020204020204" pitchFamily="34" charset="-122"/>
                <a:cs typeface="+mn-ea"/>
                <a:sym typeface="+mn-lt"/>
              </a:rPr>
              <a:t>R</a:t>
            </a:r>
          </a:p>
        </p:txBody>
      </p:sp>
      <p:sp>
        <p:nvSpPr>
          <p:cNvPr id="15" name="任意多边形 31"/>
          <p:cNvSpPr>
            <a:spLocks noChangeArrowheads="1"/>
          </p:cNvSpPr>
          <p:nvPr/>
        </p:nvSpPr>
        <p:spPr bwMode="auto">
          <a:xfrm>
            <a:off x="3773793" y="1569215"/>
            <a:ext cx="1512243" cy="2027457"/>
          </a:xfrm>
          <a:custGeom>
            <a:avLst/>
            <a:gdLst>
              <a:gd name="T0" fmla="*/ 683043 w 1057026"/>
              <a:gd name="T1" fmla="*/ 148780 h 1416380"/>
              <a:gd name="T2" fmla="*/ 154711 w 1057026"/>
              <a:gd name="T3" fmla="*/ 677112 h 1416380"/>
              <a:gd name="T4" fmla="*/ 683043 w 1057026"/>
              <a:gd name="T5" fmla="*/ 1205444 h 1416380"/>
              <a:gd name="T6" fmla="*/ 1211375 w 1057026"/>
              <a:gd name="T7" fmla="*/ 677112 h 1416380"/>
              <a:gd name="T8" fmla="*/ 683043 w 1057026"/>
              <a:gd name="T9" fmla="*/ 148780 h 1416380"/>
              <a:gd name="T10" fmla="*/ 683039 w 1057026"/>
              <a:gd name="T11" fmla="*/ 0 h 1416380"/>
              <a:gd name="T12" fmla="*/ 1166022 w 1057026"/>
              <a:gd name="T13" fmla="*/ 200058 h 1416380"/>
              <a:gd name="T14" fmla="*/ 1166022 w 1057026"/>
              <a:gd name="T15" fmla="*/ 1166023 h 1416380"/>
              <a:gd name="T16" fmla="*/ 683039 w 1057026"/>
              <a:gd name="T17" fmla="*/ 1830499 h 1416380"/>
              <a:gd name="T18" fmla="*/ 200056 w 1057026"/>
              <a:gd name="T19" fmla="*/ 1166023 h 1416380"/>
              <a:gd name="T20" fmla="*/ 200056 w 1057026"/>
              <a:gd name="T21" fmla="*/ 200058 h 1416380"/>
              <a:gd name="T22" fmla="*/ 683039 w 1057026"/>
              <a:gd name="T23" fmla="*/ 0 h 1416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7026"/>
              <a:gd name="T37" fmla="*/ 0 h 1416380"/>
              <a:gd name="T38" fmla="*/ 1057026 w 1057026"/>
              <a:gd name="T39" fmla="*/ 1416380 h 1416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chemeClr val="bg2">
              <a:lumMod val="75000"/>
            </a:schemeClr>
          </a:solidFill>
          <a:ln>
            <a:noFill/>
          </a:ln>
        </p:spPr>
        <p:txBody>
          <a:bodyPr lIns="91412" tIns="0" rIns="91412" bIns="359888" anchor="ct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TW" sz="4000" b="1" i="0" u="none" strike="noStrike" kern="0" cap="none" spc="0" normalizeH="0" baseline="0" noProof="0" dirty="0">
                <a:ln>
                  <a:noFill/>
                </a:ln>
                <a:solidFill>
                  <a:prstClr val="black">
                    <a:lumMod val="50000"/>
                    <a:lumOff val="50000"/>
                  </a:prstClr>
                </a:solidFill>
                <a:effectLst/>
                <a:uLnTx/>
                <a:uFillTx/>
                <a:latin typeface="Microsoft YaHei" panose="020B0503020204020204" pitchFamily="34" charset="-122"/>
                <a:ea typeface="Microsoft YaHei" panose="020B0503020204020204" pitchFamily="34" charset="-122"/>
                <a:cs typeface="+mn-ea"/>
                <a:sym typeface="+mn-lt"/>
              </a:rPr>
              <a:t>T</a:t>
            </a:r>
          </a:p>
        </p:txBody>
      </p:sp>
      <p:sp>
        <p:nvSpPr>
          <p:cNvPr id="16" name="任意多边形 32"/>
          <p:cNvSpPr>
            <a:spLocks noChangeArrowheads="1"/>
          </p:cNvSpPr>
          <p:nvPr/>
        </p:nvSpPr>
        <p:spPr bwMode="auto">
          <a:xfrm>
            <a:off x="6515171" y="1569215"/>
            <a:ext cx="1512243" cy="2027457"/>
          </a:xfrm>
          <a:custGeom>
            <a:avLst/>
            <a:gdLst>
              <a:gd name="T0" fmla="*/ 683043 w 1057026"/>
              <a:gd name="T1" fmla="*/ 148780 h 1416380"/>
              <a:gd name="T2" fmla="*/ 154711 w 1057026"/>
              <a:gd name="T3" fmla="*/ 677112 h 1416380"/>
              <a:gd name="T4" fmla="*/ 683043 w 1057026"/>
              <a:gd name="T5" fmla="*/ 1205444 h 1416380"/>
              <a:gd name="T6" fmla="*/ 1211375 w 1057026"/>
              <a:gd name="T7" fmla="*/ 677112 h 1416380"/>
              <a:gd name="T8" fmla="*/ 683043 w 1057026"/>
              <a:gd name="T9" fmla="*/ 148780 h 1416380"/>
              <a:gd name="T10" fmla="*/ 683039 w 1057026"/>
              <a:gd name="T11" fmla="*/ 0 h 1416380"/>
              <a:gd name="T12" fmla="*/ 1166022 w 1057026"/>
              <a:gd name="T13" fmla="*/ 200058 h 1416380"/>
              <a:gd name="T14" fmla="*/ 1166022 w 1057026"/>
              <a:gd name="T15" fmla="*/ 1166023 h 1416380"/>
              <a:gd name="T16" fmla="*/ 683039 w 1057026"/>
              <a:gd name="T17" fmla="*/ 1830499 h 1416380"/>
              <a:gd name="T18" fmla="*/ 200056 w 1057026"/>
              <a:gd name="T19" fmla="*/ 1166023 h 1416380"/>
              <a:gd name="T20" fmla="*/ 200056 w 1057026"/>
              <a:gd name="T21" fmla="*/ 200058 h 1416380"/>
              <a:gd name="T22" fmla="*/ 683039 w 1057026"/>
              <a:gd name="T23" fmla="*/ 0 h 1416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7026"/>
              <a:gd name="T37" fmla="*/ 0 h 1416380"/>
              <a:gd name="T38" fmla="*/ 1057026 w 1057026"/>
              <a:gd name="T39" fmla="*/ 1416380 h 1416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E25150"/>
          </a:solidFill>
          <a:ln>
            <a:noFill/>
          </a:ln>
        </p:spPr>
        <p:txBody>
          <a:bodyPr lIns="91412" tIns="0" rIns="91412" bIns="359888" anchor="ct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TW" sz="4000" b="1" i="0" u="none" strike="noStrike" kern="0" cap="none" spc="0" normalizeH="0" baseline="0" noProof="0" dirty="0">
                <a:ln>
                  <a:noFill/>
                </a:ln>
                <a:solidFill>
                  <a:srgbClr val="E25150"/>
                </a:solidFill>
                <a:effectLst/>
                <a:uLnTx/>
                <a:uFillTx/>
                <a:latin typeface="Microsoft YaHei" panose="020B0503020204020204" pitchFamily="34" charset="-122"/>
                <a:ea typeface="Microsoft YaHei" panose="020B0503020204020204" pitchFamily="34" charset="-122"/>
                <a:cs typeface="+mn-ea"/>
                <a:sym typeface="+mn-lt"/>
              </a:rPr>
              <a:t>A</a:t>
            </a:r>
          </a:p>
        </p:txBody>
      </p:sp>
      <p:sp>
        <p:nvSpPr>
          <p:cNvPr id="17" name="i$ḻïḋe"/>
          <p:cNvSpPr txBox="1"/>
          <p:nvPr/>
        </p:nvSpPr>
        <p:spPr bwMode="auto">
          <a:xfrm>
            <a:off x="642851" y="4168164"/>
            <a:ext cx="2261475" cy="441499"/>
          </a:xfrm>
          <a:prstGeom prst="rect">
            <a:avLst/>
          </a:prstGeom>
          <a:noFill/>
          <a:ln>
            <a:noFill/>
          </a:ln>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Situation</a:t>
            </a:r>
            <a:r>
              <a:rPr kumimoji="0" lang="en-US" altLang="zh-TW"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a:t>
            </a:r>
            <a:r>
              <a:rPr kumimoji="0" lang="zh-TW" altLang="en-US"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情境</a:t>
            </a:r>
            <a:r>
              <a:rPr kumimoji="0" lang="en-US" altLang="zh-TW"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a:t>
            </a:r>
          </a:p>
        </p:txBody>
      </p:sp>
      <p:sp>
        <p:nvSpPr>
          <p:cNvPr id="18" name="i$ḻïḋe"/>
          <p:cNvSpPr txBox="1"/>
          <p:nvPr/>
        </p:nvSpPr>
        <p:spPr bwMode="auto">
          <a:xfrm>
            <a:off x="3390385" y="4168164"/>
            <a:ext cx="2261475" cy="441499"/>
          </a:xfrm>
          <a:prstGeom prst="rect">
            <a:avLst/>
          </a:prstGeom>
          <a:noFill/>
          <a:ln>
            <a:noFill/>
          </a:ln>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Task(</a:t>
            </a:r>
            <a:r>
              <a:rPr kumimoji="0" lang="zh-TW" altLang="en-US"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任务</a:t>
            </a:r>
            <a:r>
              <a:rPr kumimoji="0" lang="en-US" altLang="zh-TW"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a:t>
            </a:r>
          </a:p>
        </p:txBody>
      </p:sp>
      <p:sp>
        <p:nvSpPr>
          <p:cNvPr id="19" name="矩形 18"/>
          <p:cNvSpPr/>
          <p:nvPr/>
        </p:nvSpPr>
        <p:spPr>
          <a:xfrm>
            <a:off x="6390185" y="4200441"/>
            <a:ext cx="1723390" cy="398780"/>
          </a:xfrm>
          <a:prstGeom prst="rect">
            <a:avLst/>
          </a:prstGeom>
        </p:spPr>
        <p:txBody>
          <a:bodyPr wrap="none">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Action</a:t>
            </a:r>
            <a:r>
              <a:rPr kumimoji="0" lang="en-US" altLang="zh-TW"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a:t>
            </a:r>
            <a:r>
              <a:rPr kumimoji="0" lang="zh-TW" altLang="en-US"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行动</a:t>
            </a:r>
            <a:r>
              <a:rPr kumimoji="0" lang="en-US" altLang="zh-TW"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a:t>
            </a:r>
          </a:p>
        </p:txBody>
      </p:sp>
      <p:sp>
        <p:nvSpPr>
          <p:cNvPr id="20" name="矩形 19"/>
          <p:cNvSpPr/>
          <p:nvPr/>
        </p:nvSpPr>
        <p:spPr>
          <a:xfrm>
            <a:off x="9156331" y="4184303"/>
            <a:ext cx="1677035" cy="398780"/>
          </a:xfrm>
          <a:prstGeom prst="rect">
            <a:avLst/>
          </a:prstGeom>
        </p:spPr>
        <p:txBody>
          <a:bodyPr wrap="none">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Result(</a:t>
            </a:r>
            <a:r>
              <a:rPr kumimoji="0" lang="zh-TW" altLang="en-US"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结果</a:t>
            </a:r>
            <a:r>
              <a:rPr kumimoji="0" lang="en-US" altLang="zh-TW" sz="2000" b="1" i="0" u="none" strike="noStrike" kern="1200" cap="none" spc="0" normalizeH="0" baseline="0" noProof="0" dirty="0">
                <a:ln>
                  <a:noFill/>
                </a:ln>
                <a:solidFill>
                  <a:srgbClr val="E25150"/>
                </a:solidFill>
                <a:effectLst/>
                <a:uLnTx/>
                <a:uFillTx/>
                <a:latin typeface="Microsoft YaHei UI" panose="020B0503020204020204" pitchFamily="34" charset="-122"/>
                <a:ea typeface="Microsoft YaHei UI" panose="020B0503020204020204" pitchFamily="34" charset="-122"/>
                <a:cs typeface="+mn-cs"/>
              </a:rPr>
              <a:t>)</a:t>
            </a:r>
          </a:p>
        </p:txBody>
      </p:sp>
      <p:sp>
        <p:nvSpPr>
          <p:cNvPr id="21" name="矩形 20"/>
          <p:cNvSpPr/>
          <p:nvPr/>
        </p:nvSpPr>
        <p:spPr>
          <a:xfrm>
            <a:off x="345017" y="4661765"/>
            <a:ext cx="2658443" cy="1982146"/>
          </a:xfrm>
          <a:prstGeom prst="rect">
            <a:avLst/>
          </a:prstGeom>
        </p:spPr>
        <p:txBody>
          <a:bodyPr wrap="square">
            <a:spAutoFit/>
          </a:bodyPr>
          <a:lstStyle/>
          <a:p>
            <a:pPr marL="285750" marR="0" lvl="0" indent="-285750" algn="ctr" defTabSz="457200" rtl="0" eaLnBrk="1" fontAlgn="auto" latinLnBrk="0" hangingPunct="1">
              <a:lnSpc>
                <a:spcPct val="13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rPr>
              <a:t>工艺返工完成后更新到下道工序既未更新下到工序的待派工量，又未更新待转移量，导致返工完成部分无法继续转移</a:t>
            </a:r>
            <a:endParaRPr kumimoji="0" lang="zh-TW" altLang="en-US" sz="1600" b="1"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22" name="矩形 21"/>
          <p:cNvSpPr/>
          <p:nvPr/>
        </p:nvSpPr>
        <p:spPr>
          <a:xfrm>
            <a:off x="3003460" y="4611415"/>
            <a:ext cx="2969454" cy="2302233"/>
          </a:xfrm>
          <a:prstGeom prst="rect">
            <a:avLst/>
          </a:prstGeom>
        </p:spPr>
        <p:txBody>
          <a:bodyPr wrap="square">
            <a:spAutoFit/>
          </a:bodyPr>
          <a:lstStyle/>
          <a:p>
            <a:pPr marL="285750" marR="0" lvl="0" indent="-285750" algn="l" defTabSz="457200" rtl="0" eaLnBrk="1" fontAlgn="auto" latinLnBrk="0" hangingPunct="1">
              <a:lnSpc>
                <a:spcPct val="13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rPr>
              <a:t>需调整工艺返工的更新逻辑</a:t>
            </a:r>
            <a:endParaRPr kumimoji="0" lang="en-US" altLang="zh-CN"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endParaRPr>
          </a:p>
          <a:p>
            <a:pPr marL="285750" marR="0" lvl="0" indent="-285750" algn="l" defTabSz="457200" rtl="0" eaLnBrk="1" fontAlgn="auto" latinLnBrk="0" hangingPunct="1">
              <a:lnSpc>
                <a:spcPct val="130000"/>
              </a:lnSpc>
              <a:spcBef>
                <a:spcPct val="0"/>
              </a:spcBef>
              <a:spcAft>
                <a:spcPts val="0"/>
              </a:spcAft>
              <a:buClrTx/>
              <a:buSzTx/>
              <a:buFont typeface="Arial" panose="020B0604020202020204" pitchFamily="34" charset="0"/>
              <a:buChar char="•"/>
              <a:tabLst/>
              <a:defRPr/>
            </a:pPr>
            <a:r>
              <a:rPr lang="zh-CN" altLang="en-US" sz="1600" dirty="0">
                <a:solidFill>
                  <a:prstClr val="black">
                    <a:lumMod val="50000"/>
                    <a:lumOff val="50000"/>
                  </a:prstClr>
                </a:solidFill>
                <a:latin typeface="Microsoft YaHei UI" panose="020B0503020204020204" pitchFamily="34" charset="-122"/>
                <a:ea typeface="Microsoft YaHei UI" panose="020B0503020204020204" pitchFamily="34" charset="-122"/>
              </a:rPr>
              <a:t>该问题确认可复现，使正常操作流程无法继续进行，确认需修改调整标准逻辑</a:t>
            </a:r>
            <a:endParaRPr lang="en-US" altLang="zh-CN" sz="1600" dirty="0">
              <a:solidFill>
                <a:prstClr val="black">
                  <a:lumMod val="50000"/>
                  <a:lumOff val="50000"/>
                </a:prstClr>
              </a:solidFill>
              <a:latin typeface="Microsoft YaHei UI" panose="020B0503020204020204" pitchFamily="34" charset="-122"/>
              <a:ea typeface="Microsoft YaHei UI" panose="020B0503020204020204" pitchFamily="34" charset="-122"/>
            </a:endParaRPr>
          </a:p>
          <a:p>
            <a:pPr marL="285750" marR="0" lvl="0" indent="-285750" algn="l" defTabSz="457200" rtl="0" eaLnBrk="1" fontAlgn="auto" latinLnBrk="0" hangingPunct="1">
              <a:lnSpc>
                <a:spcPct val="130000"/>
              </a:lnSpc>
              <a:spcBef>
                <a:spcPct val="0"/>
              </a:spcBef>
              <a:spcAft>
                <a:spcPts val="0"/>
              </a:spcAft>
              <a:buClrTx/>
              <a:buSzTx/>
              <a:buFont typeface="Arial" panose="020B0604020202020204" pitchFamily="34" charset="0"/>
              <a:buChar char="•"/>
              <a:tabLst/>
              <a:defRPr/>
            </a:pPr>
            <a:r>
              <a:rPr lang="zh-CN" altLang="en-US" sz="1600" dirty="0">
                <a:solidFill>
                  <a:prstClr val="black">
                    <a:lumMod val="50000"/>
                    <a:lumOff val="50000"/>
                  </a:prstClr>
                </a:solidFill>
                <a:latin typeface="Microsoft YaHei UI" panose="020B0503020204020204" pitchFamily="34" charset="-122"/>
                <a:ea typeface="Microsoft YaHei UI" panose="020B0503020204020204" pitchFamily="34" charset="-122"/>
              </a:rPr>
              <a:t>调整</a:t>
            </a:r>
            <a:r>
              <a:rPr kumimoji="0" lang="zh-CN" altLang="en-US"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rPr>
              <a:t>工艺转移单更新工艺</a:t>
            </a:r>
            <a:r>
              <a:rPr kumimoji="0" lang="en-US" altLang="zh-CN"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rPr>
              <a:t>WIP</a:t>
            </a:r>
            <a:r>
              <a:rPr kumimoji="0" lang="zh-CN" altLang="en-US"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rPr>
              <a:t>档相关数据逻辑</a:t>
            </a:r>
            <a:endParaRPr kumimoji="0" lang="en-US" altLang="zh-TW"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endParaRPr>
          </a:p>
          <a:p>
            <a:pPr marL="0" marR="0" lvl="0" indent="0" algn="ctr" defTabSz="457200" rtl="0" eaLnBrk="1" fontAlgn="auto" latinLnBrk="0" hangingPunct="1">
              <a:lnSpc>
                <a:spcPct val="130000"/>
              </a:lnSpc>
              <a:spcBef>
                <a:spcPct val="0"/>
              </a:spcBef>
              <a:spcAft>
                <a:spcPts val="0"/>
              </a:spcAft>
              <a:buClrTx/>
              <a:buSzTx/>
              <a:buFontTx/>
              <a:buNone/>
              <a:tabLst/>
              <a:defRPr/>
            </a:pPr>
            <a:endParaRPr kumimoji="0" lang="zh-TW" altLang="en-US" sz="1600" b="1"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23" name="矩形 22"/>
          <p:cNvSpPr/>
          <p:nvPr/>
        </p:nvSpPr>
        <p:spPr>
          <a:xfrm>
            <a:off x="5584751" y="4603497"/>
            <a:ext cx="3174187" cy="2302233"/>
          </a:xfrm>
          <a:prstGeom prst="rect">
            <a:avLst/>
          </a:prstGeom>
        </p:spPr>
        <p:txBody>
          <a:bodyPr wrap="square">
            <a:spAutoFit/>
          </a:bodyPr>
          <a:lstStyle/>
          <a:p>
            <a:pPr marL="742950" marR="0" lvl="1" indent="-285750" algn="l" defTabSz="457200" rtl="0" eaLnBrk="1" fontAlgn="auto" latinLnBrk="0" hangingPunct="1">
              <a:lnSpc>
                <a:spcPct val="13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rPr>
              <a:t>出具简易方案交由</a:t>
            </a:r>
            <a:r>
              <a:rPr kumimoji="0" lang="en-US" altLang="zh-CN"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rPr>
              <a:t>SA</a:t>
            </a:r>
            <a:r>
              <a:rPr kumimoji="0" lang="zh-CN" altLang="en-US"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rPr>
              <a:t>评审，确认正确的数据流转逻辑</a:t>
            </a:r>
            <a:endParaRPr kumimoji="0" lang="en-US" altLang="zh-CN"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endParaRPr>
          </a:p>
          <a:p>
            <a:pPr marL="742950" marR="0" lvl="1" indent="-285750" algn="l" defTabSz="457200" rtl="0" eaLnBrk="1" fontAlgn="auto" latinLnBrk="0" hangingPunct="1">
              <a:lnSpc>
                <a:spcPct val="130000"/>
              </a:lnSpc>
              <a:spcBef>
                <a:spcPct val="0"/>
              </a:spcBef>
              <a:spcAft>
                <a:spcPts val="0"/>
              </a:spcAft>
              <a:buClrTx/>
              <a:buSzTx/>
              <a:buFont typeface="Arial" panose="020B0604020202020204" pitchFamily="34" charset="0"/>
              <a:buChar char="•"/>
              <a:tabLst/>
              <a:defRPr/>
            </a:pPr>
            <a:r>
              <a:rPr lang="zh-CN" altLang="en-US" sz="1600" dirty="0">
                <a:solidFill>
                  <a:prstClr val="black">
                    <a:lumMod val="50000"/>
                    <a:lumOff val="50000"/>
                  </a:prstClr>
                </a:solidFill>
                <a:latin typeface="Microsoft YaHei UI" panose="020B0503020204020204" pitchFamily="34" charset="-122"/>
                <a:ea typeface="Microsoft YaHei UI" panose="020B0503020204020204" pitchFamily="34" charset="-122"/>
              </a:rPr>
              <a:t>通过数据库查查询后台字段数量、跟踪</a:t>
            </a:r>
            <a:r>
              <a:rPr lang="en-US" altLang="zh-CN" sz="1600" dirty="0" err="1">
                <a:solidFill>
                  <a:prstClr val="black">
                    <a:lumMod val="50000"/>
                    <a:lumOff val="50000"/>
                  </a:prstClr>
                </a:solidFill>
                <a:latin typeface="Microsoft YaHei UI" panose="020B0503020204020204" pitchFamily="34" charset="-122"/>
                <a:ea typeface="Microsoft YaHei UI" panose="020B0503020204020204" pitchFamily="34" charset="-122"/>
              </a:rPr>
              <a:t>sql</a:t>
            </a:r>
            <a:r>
              <a:rPr lang="zh-CN" altLang="en-US" sz="1600" dirty="0">
                <a:solidFill>
                  <a:prstClr val="black">
                    <a:lumMod val="50000"/>
                    <a:lumOff val="50000"/>
                  </a:prstClr>
                </a:solidFill>
                <a:latin typeface="Microsoft YaHei UI" panose="020B0503020204020204" pitchFamily="34" charset="-122"/>
                <a:ea typeface="Microsoft YaHei UI" panose="020B0503020204020204" pitchFamily="34" charset="-122"/>
              </a:rPr>
              <a:t>、查阅规格确认更新逻辑</a:t>
            </a:r>
            <a:endParaRPr lang="en-US" altLang="zh-CN" sz="1600" b="1" dirty="0">
              <a:solidFill>
                <a:prstClr val="black">
                  <a:lumMod val="50000"/>
                  <a:lumOff val="50000"/>
                </a:prstClr>
              </a:solidFill>
              <a:latin typeface="Microsoft YaHei UI" panose="020B0503020204020204" pitchFamily="34" charset="-122"/>
              <a:ea typeface="Microsoft YaHei UI" panose="020B0503020204020204" pitchFamily="34" charset="-122"/>
            </a:endParaRPr>
          </a:p>
          <a:p>
            <a:pPr marL="742950" marR="0" lvl="1" indent="-285750" algn="l" defTabSz="457200" rtl="0" eaLnBrk="1" fontAlgn="auto" latinLnBrk="0" hangingPunct="1">
              <a:lnSpc>
                <a:spcPct val="130000"/>
              </a:lnSpc>
              <a:spcBef>
                <a:spcPct val="0"/>
              </a:spcBef>
              <a:spcAft>
                <a:spcPts val="0"/>
              </a:spcAft>
              <a:buClrTx/>
              <a:buSzTx/>
              <a:buFont typeface="Arial" panose="020B0604020202020204" pitchFamily="34" charset="0"/>
              <a:buChar char="•"/>
              <a:tabLst/>
              <a:defRPr/>
            </a:pPr>
            <a:endParaRPr kumimoji="0" lang="en-US" altLang="zh-TW"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24" name="矩形 23"/>
          <p:cNvSpPr/>
          <p:nvPr/>
        </p:nvSpPr>
        <p:spPr>
          <a:xfrm>
            <a:off x="8409873" y="4661765"/>
            <a:ext cx="2986715" cy="1021883"/>
          </a:xfrm>
          <a:prstGeom prst="rect">
            <a:avLst/>
          </a:prstGeom>
        </p:spPr>
        <p:txBody>
          <a:bodyPr wrap="none">
            <a:spAutoFit/>
          </a:bodyPr>
          <a:lstStyle/>
          <a:p>
            <a:pPr marL="742950" marR="0" lvl="1" indent="-285750" algn="l" defTabSz="457200" rtl="0" eaLnBrk="1" fontAlgn="auto" latinLnBrk="0" hangingPunct="1">
              <a:lnSpc>
                <a:spcPct val="13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rPr>
              <a:t>调整工艺返工更新逻辑</a:t>
            </a:r>
            <a:endParaRPr kumimoji="0" lang="en-US" altLang="zh-CN"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endParaRPr>
          </a:p>
          <a:p>
            <a:pPr marL="742950" marR="0" lvl="1" indent="-285750" algn="l" defTabSz="457200" rtl="0" eaLnBrk="1" fontAlgn="auto" latinLnBrk="0" hangingPunct="1">
              <a:lnSpc>
                <a:spcPct val="130000"/>
              </a:lnSpc>
              <a:spcBef>
                <a:spcPct val="0"/>
              </a:spcBef>
              <a:spcAft>
                <a:spcPts val="0"/>
              </a:spcAft>
              <a:buClrTx/>
              <a:buSzTx/>
              <a:buFont typeface="Arial" panose="020B0604020202020204" pitchFamily="34" charset="0"/>
              <a:buChar char="•"/>
              <a:tabLst/>
              <a:defRPr/>
            </a:pPr>
            <a:r>
              <a:rPr lang="zh-CN" altLang="en-US" sz="1600" dirty="0">
                <a:solidFill>
                  <a:prstClr val="black">
                    <a:lumMod val="50000"/>
                    <a:lumOff val="50000"/>
                  </a:prstClr>
                </a:solidFill>
                <a:latin typeface="Microsoft YaHei UI" panose="020B0503020204020204" pitchFamily="34" charset="-122"/>
                <a:ea typeface="Microsoft YaHei UI" panose="020B0503020204020204" pitchFamily="34" charset="-122"/>
              </a:rPr>
              <a:t>协助宝顺昌上线</a:t>
            </a:r>
            <a:endParaRPr kumimoji="0" lang="en-US" altLang="zh-TW" sz="1600" b="0"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endParaRPr>
          </a:p>
          <a:p>
            <a:pPr marL="0" marR="0" lvl="0" indent="0" algn="ctr" defTabSz="457200" rtl="0" eaLnBrk="1" fontAlgn="auto" latinLnBrk="0" hangingPunct="1">
              <a:lnSpc>
                <a:spcPct val="130000"/>
              </a:lnSpc>
              <a:spcBef>
                <a:spcPct val="0"/>
              </a:spcBef>
              <a:spcAft>
                <a:spcPts val="0"/>
              </a:spcAft>
              <a:buClrTx/>
              <a:buSzTx/>
              <a:buFontTx/>
              <a:buNone/>
              <a:tabLst/>
              <a:defRPr/>
            </a:pPr>
            <a:endParaRPr kumimoji="0" lang="zh-TW" altLang="en-US" sz="1600" b="1" i="0" u="none" strike="noStrike" kern="1200" cap="none" spc="0" normalizeH="0" baseline="0" noProof="0" dirty="0">
              <a:ln>
                <a:noFill/>
              </a:ln>
              <a:solidFill>
                <a:prstClr val="black">
                  <a:lumMod val="50000"/>
                  <a:lumOff val="50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2" name="灯片编号占位符 3"/>
          <p:cNvSpPr>
            <a:spLocks noGrp="1"/>
          </p:cNvSpPr>
          <p:nvPr>
            <p:ph type="sldNum" sz="quarter" idx="12"/>
          </p:nvPr>
        </p:nvSpPr>
        <p:spPr>
          <a:xfrm>
            <a:off x="9415780" y="6486358"/>
            <a:ext cx="2700000" cy="3168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3" name="标题 4">
            <a:extLst>
              <a:ext uri="{FF2B5EF4-FFF2-40B4-BE49-F238E27FC236}">
                <a16:creationId xmlns:a16="http://schemas.microsoft.com/office/drawing/2014/main" id="{F8686131-78C8-AF4E-757E-25C3EAEBECF5}"/>
              </a:ext>
            </a:extLst>
          </p:cNvPr>
          <p:cNvSpPr>
            <a:spLocks noGrp="1"/>
          </p:cNvSpPr>
          <p:nvPr/>
        </p:nvSpPr>
        <p:spPr bwMode="auto">
          <a:xfrm>
            <a:off x="545455" y="204652"/>
            <a:ext cx="4474413" cy="1143000"/>
          </a:xfrm>
          <a:prstGeom prst="rect">
            <a:avLst/>
          </a:prstGeom>
          <a:noFill/>
          <a:ln w="9525">
            <a:noFill/>
            <a:miter/>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0" fontAlgn="base" hangingPunct="0">
              <a:spcBef>
                <a:spcPct val="0"/>
              </a:spcBef>
              <a:spcAft>
                <a:spcPct val="0"/>
              </a:spcAft>
              <a:defRPr sz="4400" kern="1200">
                <a:solidFill>
                  <a:schemeClr val="tx1"/>
                </a:solidFill>
                <a:latin typeface="+mj-lt"/>
                <a:ea typeface="PMingLiU" panose="02020500000000000000" pitchFamily="18" charset="-120"/>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2pPr>
            <a:lvl3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3pPr>
            <a:lvl4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4pPr>
            <a:lvl5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5pPr>
            <a:lvl6pPr marL="4572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6pPr>
            <a:lvl7pPr marL="9144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7pPr>
            <a:lvl8pPr marL="13716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8pPr>
            <a:lvl9pPr marL="18288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9pPr>
          </a:lstStyle>
          <a:p>
            <a:pPr marL="0" marR="0" lvl="0" algn="l" defTabSz="914400" rtl="0" eaLnBrk="1" fontAlgn="base" latinLnBrk="0" hangingPunct="1">
              <a:lnSpc>
                <a:spcPct val="100000"/>
              </a:lnSpc>
              <a:buClrTx/>
              <a:buSzTx/>
              <a:buFontTx/>
              <a:buNone/>
              <a:defRPr/>
            </a:pPr>
            <a:r>
              <a:rPr lang="zh-CN" altLang="en-US" sz="3600" b="1" strike="noStrike" spc="5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重点工作</a:t>
            </a:r>
            <a:r>
              <a:rPr lang="en-US" altLang="zh-CN" sz="3600" b="1" strike="noStrike" spc="5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strike="noStrike" spc="5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工艺返工问题为例</a:t>
            </a:r>
            <a:endParaRPr kumimoji="0" lang="en-US" altLang="zh-CN" sz="2000" b="1" i="0" u="none" strike="noStrike" kern="1200" cap="none"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18">
            <a:extLst>
              <a:ext uri="{FF2B5EF4-FFF2-40B4-BE49-F238E27FC236}">
                <a16:creationId xmlns:a16="http://schemas.microsoft.com/office/drawing/2014/main" id="{6143D21A-82BF-27D5-32D1-C2FD7105ED99}"/>
              </a:ext>
            </a:extLst>
          </p:cNvPr>
          <p:cNvPicPr>
            <a:picLocks noChangeAspect="1"/>
          </p:cNvPicPr>
          <p:nvPr/>
        </p:nvPicPr>
        <p:blipFill>
          <a:blip r:embed="rId2"/>
          <a:stretch>
            <a:fillRect/>
          </a:stretch>
        </p:blipFill>
        <p:spPr>
          <a:xfrm>
            <a:off x="10833366" y="479567"/>
            <a:ext cx="1187450" cy="958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00"/>
                                        <p:tgtEl>
                                          <p:spTgt spid="19"/>
                                        </p:tgtEl>
                                      </p:cBhvr>
                                    </p:animEffect>
                                    <p:anim calcmode="lin" valueType="num">
                                      <p:cBhvr>
                                        <p:cTn id="67" dur="1000" fill="hold"/>
                                        <p:tgtEl>
                                          <p:spTgt spid="19"/>
                                        </p:tgtEl>
                                        <p:attrNameLst>
                                          <p:attrName>ppt_x</p:attrName>
                                        </p:attrNameLst>
                                      </p:cBhvr>
                                      <p:tavLst>
                                        <p:tav tm="0">
                                          <p:val>
                                            <p:strVal val="#ppt_x"/>
                                          </p:val>
                                        </p:tav>
                                        <p:tav tm="100000">
                                          <p:val>
                                            <p:strVal val="#ppt_x"/>
                                          </p:val>
                                        </p:tav>
                                      </p:tavLst>
                                    </p:anim>
                                    <p:anim calcmode="lin" valueType="num">
                                      <p:cBhvr>
                                        <p:cTn id="68" dur="1000" fill="hold"/>
                                        <p:tgtEl>
                                          <p:spTgt spid="19"/>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1000"/>
                                        <p:tgtEl>
                                          <p:spTgt spid="12"/>
                                        </p:tgtEl>
                                      </p:cBhvr>
                                    </p:animEffect>
                                    <p:anim calcmode="lin" valueType="num">
                                      <p:cBhvr>
                                        <p:cTn id="79" dur="1000" fill="hold"/>
                                        <p:tgtEl>
                                          <p:spTgt spid="12"/>
                                        </p:tgtEl>
                                        <p:attrNameLst>
                                          <p:attrName>ppt_x</p:attrName>
                                        </p:attrNameLst>
                                      </p:cBhvr>
                                      <p:tavLst>
                                        <p:tav tm="0">
                                          <p:val>
                                            <p:strVal val="#ppt_x"/>
                                          </p:val>
                                        </p:tav>
                                        <p:tav tm="100000">
                                          <p:val>
                                            <p:strVal val="#ppt_x"/>
                                          </p:val>
                                        </p:tav>
                                      </p:tavLst>
                                    </p:anim>
                                    <p:anim calcmode="lin" valueType="num">
                                      <p:cBhvr>
                                        <p:cTn id="80" dur="1000" fill="hold"/>
                                        <p:tgtEl>
                                          <p:spTgt spid="12"/>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1000"/>
                                        <p:tgtEl>
                                          <p:spTgt spid="14"/>
                                        </p:tgtEl>
                                      </p:cBhvr>
                                    </p:animEffect>
                                    <p:anim calcmode="lin" valueType="num">
                                      <p:cBhvr>
                                        <p:cTn id="84" dur="1000" fill="hold"/>
                                        <p:tgtEl>
                                          <p:spTgt spid="14"/>
                                        </p:tgtEl>
                                        <p:attrNameLst>
                                          <p:attrName>ppt_x</p:attrName>
                                        </p:attrNameLst>
                                      </p:cBhvr>
                                      <p:tavLst>
                                        <p:tav tm="0">
                                          <p:val>
                                            <p:strVal val="#ppt_x"/>
                                          </p:val>
                                        </p:tav>
                                        <p:tav tm="100000">
                                          <p:val>
                                            <p:strVal val="#ppt_x"/>
                                          </p:val>
                                        </p:tav>
                                      </p:tavLst>
                                    </p:anim>
                                    <p:anim calcmode="lin" valueType="num">
                                      <p:cBhvr>
                                        <p:cTn id="85" dur="1000" fill="hold"/>
                                        <p:tgtEl>
                                          <p:spTgt spid="1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anim calcmode="lin" valueType="num">
                                      <p:cBhvr>
                                        <p:cTn id="89" dur="1000" fill="hold"/>
                                        <p:tgtEl>
                                          <p:spTgt spid="20"/>
                                        </p:tgtEl>
                                        <p:attrNameLst>
                                          <p:attrName>ppt_x</p:attrName>
                                        </p:attrNameLst>
                                      </p:cBhvr>
                                      <p:tavLst>
                                        <p:tav tm="0">
                                          <p:val>
                                            <p:strVal val="#ppt_x"/>
                                          </p:val>
                                        </p:tav>
                                        <p:tav tm="100000">
                                          <p:val>
                                            <p:strVal val="#ppt_x"/>
                                          </p:val>
                                        </p:tav>
                                      </p:tavLst>
                                    </p:anim>
                                    <p:anim calcmode="lin" valueType="num">
                                      <p:cBhvr>
                                        <p:cTn id="90" dur="1000" fill="hold"/>
                                        <p:tgtEl>
                                          <p:spTgt spid="2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1000"/>
                                        <p:tgtEl>
                                          <p:spTgt spid="24"/>
                                        </p:tgtEl>
                                      </p:cBhvr>
                                    </p:animEffect>
                                    <p:anim calcmode="lin" valueType="num">
                                      <p:cBhvr>
                                        <p:cTn id="94" dur="1000" fill="hold"/>
                                        <p:tgtEl>
                                          <p:spTgt spid="24"/>
                                        </p:tgtEl>
                                        <p:attrNameLst>
                                          <p:attrName>ppt_x</p:attrName>
                                        </p:attrNameLst>
                                      </p:cBhvr>
                                      <p:tavLst>
                                        <p:tav tm="0">
                                          <p:val>
                                            <p:strVal val="#ppt_x"/>
                                          </p:val>
                                        </p:tav>
                                        <p:tav tm="100000">
                                          <p:val>
                                            <p:strVal val="#ppt_x"/>
                                          </p:val>
                                        </p:tav>
                                      </p:tavLst>
                                    </p:anim>
                                    <p:anim calcmode="lin" valueType="num">
                                      <p:cBhvr>
                                        <p:cTn id="9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p:bldP spid="18" grpId="0"/>
      <p:bldP spid="19" grpId="0"/>
      <p:bldP spid="20" grpId="0"/>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b391065-092a-4dab-9ed4-5cccb84cb5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677294" y="1571891"/>
            <a:ext cx="7228938" cy="4163068"/>
            <a:chOff x="4289962" y="1176016"/>
            <a:chExt cx="7228938" cy="4163068"/>
          </a:xfrm>
        </p:grpSpPr>
        <p:cxnSp>
          <p:nvCxnSpPr>
            <p:cNvPr id="6" name="直接箭头连接符 5"/>
            <p:cNvCxnSpPr/>
            <p:nvPr/>
          </p:nvCxnSpPr>
          <p:spPr>
            <a:xfrm>
              <a:off x="6032739" y="1958420"/>
              <a:ext cx="954240" cy="0"/>
            </a:xfrm>
            <a:prstGeom prst="straightConnector1">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iś1iḋè"/>
            <p:cNvSpPr/>
            <p:nvPr/>
          </p:nvSpPr>
          <p:spPr>
            <a:xfrm>
              <a:off x="4289962" y="1176016"/>
              <a:ext cx="1898423" cy="1564806"/>
            </a:xfrm>
            <a:prstGeom prst="roundRect">
              <a:avLst>
                <a:gd name="adj" fmla="val 46218"/>
              </a:avLst>
            </a:prstGeom>
            <a:solidFill>
              <a:schemeClr val="bg1"/>
            </a:solidFill>
            <a:ln w="762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îSliďê"/>
            <p:cNvSpPr/>
            <p:nvPr/>
          </p:nvSpPr>
          <p:spPr bwMode="auto">
            <a:xfrm>
              <a:off x="4879496" y="1644021"/>
              <a:ext cx="628796" cy="62879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tx1">
                <a:lumMod val="50000"/>
                <a:lumOff val="50000"/>
              </a:scheme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9" name="ïšḻîḓé"/>
            <p:cNvGrpSpPr/>
            <p:nvPr/>
          </p:nvGrpSpPr>
          <p:grpSpPr>
            <a:xfrm>
              <a:off x="7049989" y="1644022"/>
              <a:ext cx="3397144" cy="1164676"/>
              <a:chOff x="5291631" y="2096806"/>
              <a:chExt cx="3397144" cy="1164676"/>
            </a:xfrm>
          </p:grpSpPr>
          <p:sp>
            <p:nvSpPr>
              <p:cNvPr id="23" name="îšḷïḓê"/>
              <p:cNvSpPr/>
              <p:nvPr/>
            </p:nvSpPr>
            <p:spPr>
              <a:xfrm>
                <a:off x="5291632" y="2096806"/>
                <a:ext cx="3249810" cy="491954"/>
              </a:xfrm>
              <a:prstGeom prst="roundRect">
                <a:avLst>
                  <a:gd name="adj" fmla="val 50000"/>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chorCtr="0">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a:ea typeface="微软雅黑"/>
                    <a:cs typeface="+mn-cs"/>
                  </a:rPr>
                  <a:t>问题点确认</a:t>
                </a:r>
              </a:p>
            </p:txBody>
          </p:sp>
          <p:sp>
            <p:nvSpPr>
              <p:cNvPr id="24" name="iṣlíďé"/>
              <p:cNvSpPr/>
              <p:nvPr/>
            </p:nvSpPr>
            <p:spPr bwMode="auto">
              <a:xfrm>
                <a:off x="5291631" y="2601601"/>
                <a:ext cx="3397144" cy="65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Arial"/>
                    <a:ea typeface="微软雅黑"/>
                    <a:cs typeface="+mn-cs"/>
                  </a:rPr>
                  <a:t>返工完成进第二道工序更新投入量后，既未写入待派工量，也未更新待转移量，此时返工完成的数量在第二道工序无法再次派工也无法转移到下道工艺</a:t>
                </a:r>
                <a:endParaRPr kumimoji="0" lang="en-US" altLang="zh-CN" sz="1100" b="0" i="0" u="none" strike="noStrike" kern="1200" cap="none" spc="0" normalizeH="0" baseline="0" noProof="0" dirty="0">
                  <a:ln>
                    <a:noFill/>
                  </a:ln>
                  <a:solidFill>
                    <a:prstClr val="black"/>
                  </a:solidFill>
                  <a:effectLst/>
                  <a:uLnTx/>
                  <a:uFillTx/>
                  <a:latin typeface="Arial"/>
                  <a:ea typeface="微软雅黑"/>
                  <a:cs typeface="+mn-cs"/>
                </a:endParaRPr>
              </a:p>
            </p:txBody>
          </p:sp>
        </p:grpSp>
        <p:cxnSp>
          <p:nvCxnSpPr>
            <p:cNvPr id="10" name="直接箭头连接符 9"/>
            <p:cNvCxnSpPr/>
            <p:nvPr/>
          </p:nvCxnSpPr>
          <p:spPr>
            <a:xfrm>
              <a:off x="6637532" y="3257550"/>
              <a:ext cx="954240" cy="0"/>
            </a:xfrm>
            <a:prstGeom prst="straightConnector1">
              <a:avLst/>
            </a:prstGeom>
            <a:ln>
              <a:solidFill>
                <a:srgbClr val="E25150"/>
              </a:solidFill>
              <a:tailEnd type="oval"/>
            </a:ln>
          </p:spPr>
          <p:style>
            <a:lnRef idx="1">
              <a:schemeClr val="accent1"/>
            </a:lnRef>
            <a:fillRef idx="0">
              <a:schemeClr val="accent1"/>
            </a:fillRef>
            <a:effectRef idx="0">
              <a:schemeClr val="accent1"/>
            </a:effectRef>
            <a:fontRef idx="minor">
              <a:schemeClr val="tx1"/>
            </a:fontRef>
          </p:style>
        </p:cxnSp>
        <p:sp>
          <p:nvSpPr>
            <p:cNvPr id="11" name="îṡḷíḓè"/>
            <p:cNvSpPr/>
            <p:nvPr/>
          </p:nvSpPr>
          <p:spPr>
            <a:xfrm>
              <a:off x="4928875" y="2475147"/>
              <a:ext cx="1898423" cy="1564806"/>
            </a:xfrm>
            <a:prstGeom prst="roundRect">
              <a:avLst>
                <a:gd name="adj" fmla="val 46218"/>
              </a:avLst>
            </a:prstGeom>
            <a:solidFill>
              <a:schemeClr val="bg1"/>
            </a:solidFill>
            <a:ln w="76200">
              <a:solidFill>
                <a:srgbClr val="E2515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íṧľiḑè"/>
            <p:cNvSpPr/>
            <p:nvPr/>
          </p:nvSpPr>
          <p:spPr bwMode="auto">
            <a:xfrm>
              <a:off x="5620965" y="2950248"/>
              <a:ext cx="628796" cy="62879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rgbClr val="E25150"/>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3" name="îsļïḍe"/>
            <p:cNvSpPr/>
            <p:nvPr/>
          </p:nvSpPr>
          <p:spPr>
            <a:xfrm>
              <a:off x="7659540" y="2942125"/>
              <a:ext cx="3249810" cy="491954"/>
            </a:xfrm>
            <a:prstGeom prst="roundRect">
              <a:avLst>
                <a:gd name="adj" fmla="val 50000"/>
              </a:avLst>
            </a:prstGeom>
            <a:solidFill>
              <a:srgbClr val="E251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anchor="ctr" anchorCtr="0">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a:ea typeface="微软雅黑"/>
                  <a:cs typeface="+mn-cs"/>
                </a:rPr>
                <a:t>问题原因分析</a:t>
              </a:r>
            </a:p>
          </p:txBody>
        </p:sp>
        <p:sp>
          <p:nvSpPr>
            <p:cNvPr id="14" name="ïṧḷíḍê"/>
            <p:cNvSpPr/>
            <p:nvPr/>
          </p:nvSpPr>
          <p:spPr bwMode="auto">
            <a:xfrm>
              <a:off x="7659539" y="3430131"/>
              <a:ext cx="32498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Arial"/>
                  <a:ea typeface="微软雅黑"/>
                  <a:cs typeface="+mn-cs"/>
                </a:rPr>
                <a:t>工艺转移单审核时，用（新投入量</a:t>
              </a:r>
              <a:r>
                <a:rPr kumimoji="0" lang="en-US" altLang="zh-CN" sz="11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100" b="0" i="0" u="none" strike="noStrike" kern="1200" cap="none" spc="0" normalizeH="0" baseline="0" noProof="0" dirty="0">
                  <a:ln>
                    <a:noFill/>
                  </a:ln>
                  <a:solidFill>
                    <a:prstClr val="black"/>
                  </a:solidFill>
                  <a:effectLst/>
                  <a:uLnTx/>
                  <a:uFillTx/>
                  <a:latin typeface="Arial"/>
                  <a:ea typeface="微软雅黑"/>
                  <a:cs typeface="+mn-cs"/>
                </a:rPr>
                <a:t>该道工艺的派工数量）更新待派工量，因此待派工量为</a:t>
              </a:r>
              <a:r>
                <a:rPr kumimoji="0" lang="en-US" altLang="zh-CN" sz="1100" b="0" i="0" u="none" strike="noStrike" kern="1200" cap="none" spc="0" normalizeH="0" baseline="0" noProof="0" dirty="0">
                  <a:ln>
                    <a:noFill/>
                  </a:ln>
                  <a:solidFill>
                    <a:prstClr val="black"/>
                  </a:solidFill>
                  <a:effectLst/>
                  <a:uLnTx/>
                  <a:uFillTx/>
                  <a:latin typeface="Arial"/>
                  <a:ea typeface="微软雅黑"/>
                  <a:cs typeface="+mn-cs"/>
                </a:rPr>
                <a:t>0</a:t>
              </a:r>
            </a:p>
          </p:txBody>
        </p:sp>
        <p:cxnSp>
          <p:nvCxnSpPr>
            <p:cNvPr id="15" name="直接箭头连接符 14"/>
            <p:cNvCxnSpPr/>
            <p:nvPr/>
          </p:nvCxnSpPr>
          <p:spPr>
            <a:xfrm>
              <a:off x="7242325" y="4556681"/>
              <a:ext cx="954240" cy="0"/>
            </a:xfrm>
            <a:prstGeom prst="straightConnector1">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íşľîďé"/>
            <p:cNvSpPr/>
            <p:nvPr/>
          </p:nvSpPr>
          <p:spPr>
            <a:xfrm>
              <a:off x="5567787" y="3774278"/>
              <a:ext cx="1898423" cy="1564806"/>
            </a:xfrm>
            <a:prstGeom prst="roundRect">
              <a:avLst>
                <a:gd name="adj" fmla="val 46218"/>
              </a:avLst>
            </a:prstGeom>
            <a:solidFill>
              <a:schemeClr val="bg1"/>
            </a:solidFill>
            <a:ln w="762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íṧľíḍê"/>
            <p:cNvSpPr/>
            <p:nvPr/>
          </p:nvSpPr>
          <p:spPr bwMode="auto">
            <a:xfrm>
              <a:off x="6188385" y="4305698"/>
              <a:ext cx="628796" cy="62879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tx1">
                <a:lumMod val="50000"/>
                <a:lumOff val="50000"/>
              </a:scheme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18" name="ï$ḷîde"/>
            <p:cNvGrpSpPr/>
            <p:nvPr/>
          </p:nvGrpSpPr>
          <p:grpSpPr>
            <a:xfrm>
              <a:off x="8269089" y="4240228"/>
              <a:ext cx="3249811" cy="1056218"/>
              <a:chOff x="6510731" y="4415181"/>
              <a:chExt cx="3249811" cy="1056218"/>
            </a:xfrm>
          </p:grpSpPr>
          <p:sp>
            <p:nvSpPr>
              <p:cNvPr id="21" name="îślïḓe"/>
              <p:cNvSpPr/>
              <p:nvPr/>
            </p:nvSpPr>
            <p:spPr>
              <a:xfrm>
                <a:off x="6510732" y="4415181"/>
                <a:ext cx="3249810" cy="491954"/>
              </a:xfrm>
              <a:prstGeom prst="roundRect">
                <a:avLst>
                  <a:gd name="adj" fmla="val 50000"/>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chorCtr="0">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a:ea typeface="微软雅黑"/>
                    <a:cs typeface="+mn-cs"/>
                  </a:rPr>
                  <a:t>疑难点</a:t>
                </a:r>
              </a:p>
            </p:txBody>
          </p:sp>
          <p:sp>
            <p:nvSpPr>
              <p:cNvPr id="22" name="íṥlíḋé"/>
              <p:cNvSpPr/>
              <p:nvPr/>
            </p:nvSpPr>
            <p:spPr bwMode="auto">
              <a:xfrm>
                <a:off x="6510731" y="4914000"/>
                <a:ext cx="324981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Arial"/>
                    <a:ea typeface="微软雅黑"/>
                    <a:cs typeface="+mn-cs"/>
                  </a:rPr>
                  <a:t>转移单审核涉及多长临时表，需要整理归纳每张临时表的意义与用途</a:t>
                </a:r>
                <a:endParaRPr kumimoji="0" lang="en-US" altLang="zh-CN" sz="1100" b="0" i="0" u="none" strike="noStrike" kern="1200" cap="none" spc="0" normalizeH="0" baseline="0" noProof="0" dirty="0">
                  <a:ln>
                    <a:noFill/>
                  </a:ln>
                  <a:solidFill>
                    <a:prstClr val="black"/>
                  </a:solidFill>
                  <a:effectLst/>
                  <a:uLnTx/>
                  <a:uFillTx/>
                  <a:latin typeface="Arial"/>
                  <a:ea typeface="微软雅黑"/>
                  <a:cs typeface="+mn-cs"/>
                </a:endParaRPr>
              </a:p>
            </p:txBody>
          </p:sp>
        </p:grpSp>
      </p:grpSp>
      <p:sp>
        <p:nvSpPr>
          <p:cNvPr id="29" name="灯片编号占位符 3"/>
          <p:cNvSpPr>
            <a:spLocks noGrp="1"/>
          </p:cNvSpPr>
          <p:nvPr/>
        </p:nvSpPr>
        <p:spPr>
          <a:xfrm>
            <a:off x="9542780" y="6622883"/>
            <a:ext cx="2700000" cy="316800"/>
          </a:xfrm>
          <a:prstGeom prst="rect">
            <a:avLst/>
          </a:prstGeom>
        </p:spPr>
        <p:txBody>
          <a:bodyPr vert="horz" lIns="91440" tIns="45720" rIns="91440" bIns="45720" rtlCol="0" anchor="ctr">
            <a:normAutofit/>
          </a:bodyP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2" name="标题 4">
            <a:extLst>
              <a:ext uri="{FF2B5EF4-FFF2-40B4-BE49-F238E27FC236}">
                <a16:creationId xmlns:a16="http://schemas.microsoft.com/office/drawing/2014/main" id="{9503E647-E02C-04C3-E76F-7DB68AE0F016}"/>
              </a:ext>
            </a:extLst>
          </p:cNvPr>
          <p:cNvSpPr>
            <a:spLocks noGrp="1"/>
          </p:cNvSpPr>
          <p:nvPr/>
        </p:nvSpPr>
        <p:spPr bwMode="auto">
          <a:xfrm>
            <a:off x="545456" y="204652"/>
            <a:ext cx="3957320" cy="1143000"/>
          </a:xfrm>
          <a:prstGeom prst="rect">
            <a:avLst/>
          </a:prstGeom>
          <a:noFill/>
          <a:ln w="9525">
            <a:noFill/>
            <a:miter/>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0" fontAlgn="base" hangingPunct="0">
              <a:spcBef>
                <a:spcPct val="0"/>
              </a:spcBef>
              <a:spcAft>
                <a:spcPct val="0"/>
              </a:spcAft>
              <a:defRPr sz="4400" kern="1200">
                <a:solidFill>
                  <a:schemeClr val="tx1"/>
                </a:solidFill>
                <a:latin typeface="+mj-lt"/>
                <a:ea typeface="PMingLiU" panose="02020500000000000000" pitchFamily="18" charset="-120"/>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2pPr>
            <a:lvl3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3pPr>
            <a:lvl4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4pPr>
            <a:lvl5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5pPr>
            <a:lvl6pPr marL="4572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6pPr>
            <a:lvl7pPr marL="9144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7pPr>
            <a:lvl8pPr marL="13716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8pPr>
            <a:lvl9pPr marL="1828800" algn="ctr" rtl="0" fontAlgn="base">
              <a:spcBef>
                <a:spcPct val="0"/>
              </a:spcBef>
              <a:spcAft>
                <a:spcPct val="0"/>
              </a:spcAft>
              <a:defRPr sz="4400">
                <a:solidFill>
                  <a:schemeClr val="tx1"/>
                </a:solidFill>
                <a:latin typeface="Calibri" panose="020F0502020204030204" pitchFamily="34" charset="0"/>
                <a:ea typeface="PMingLiU" panose="02020500000000000000" pitchFamily="18" charset="-120"/>
              </a:defRPr>
            </a:lvl9pPr>
          </a:lstStyle>
          <a:p>
            <a:pPr marL="0" marR="0" lvl="0" algn="l" defTabSz="914400" rtl="0" eaLnBrk="1" fontAlgn="base" latinLnBrk="0" hangingPunct="1">
              <a:lnSpc>
                <a:spcPct val="100000"/>
              </a:lnSpc>
              <a:buClrTx/>
              <a:buSzTx/>
              <a:buFontTx/>
              <a:buNone/>
              <a:defRPr/>
            </a:pPr>
            <a:r>
              <a:rPr lang="zh-CN" altLang="en-US" sz="3600" b="1" strike="noStrike" spc="5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重点工作</a:t>
            </a:r>
            <a:r>
              <a:rPr lang="en-US" altLang="zh-CN" sz="3600" b="1" strike="noStrike" spc="5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strike="noStrike" spc="5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Situation</a:t>
            </a:r>
            <a:endParaRPr kumimoji="0" lang="en-US" altLang="zh-CN" sz="2000" b="1" i="0" u="none" strike="noStrike" kern="1200" cap="none"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 name="群組 16">
            <a:extLst>
              <a:ext uri="{FF2B5EF4-FFF2-40B4-BE49-F238E27FC236}">
                <a16:creationId xmlns:a16="http://schemas.microsoft.com/office/drawing/2014/main" id="{7A0D0650-C3BC-214E-0B5C-5AAAB1C538B1}"/>
              </a:ext>
            </a:extLst>
          </p:cNvPr>
          <p:cNvGrpSpPr/>
          <p:nvPr/>
        </p:nvGrpSpPr>
        <p:grpSpPr>
          <a:xfrm>
            <a:off x="1013521" y="1958420"/>
            <a:ext cx="1404188" cy="1903243"/>
            <a:chOff x="4350327" y="2655459"/>
            <a:chExt cx="1404188" cy="1903243"/>
          </a:xfrm>
        </p:grpSpPr>
        <p:sp>
          <p:nvSpPr>
            <p:cNvPr id="4" name="i$liḋe-Oval 7">
              <a:extLst>
                <a:ext uri="{FF2B5EF4-FFF2-40B4-BE49-F238E27FC236}">
                  <a16:creationId xmlns:a16="http://schemas.microsoft.com/office/drawing/2014/main" id="{0BAF4FD4-6CA9-6966-AC28-503A770CC13D}"/>
                </a:ext>
              </a:extLst>
            </p:cNvPr>
            <p:cNvSpPr/>
            <p:nvPr/>
          </p:nvSpPr>
          <p:spPr>
            <a:xfrm>
              <a:off x="4578029" y="4151021"/>
              <a:ext cx="948783" cy="40768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25" name="i$liḋe-Teardrop 4">
              <a:extLst>
                <a:ext uri="{FF2B5EF4-FFF2-40B4-BE49-F238E27FC236}">
                  <a16:creationId xmlns:a16="http://schemas.microsoft.com/office/drawing/2014/main" id="{040BDF2A-842F-8096-D7C9-5B25C8D83F20}"/>
                </a:ext>
              </a:extLst>
            </p:cNvPr>
            <p:cNvSpPr/>
            <p:nvPr/>
          </p:nvSpPr>
          <p:spPr>
            <a:xfrm rot="8100000">
              <a:off x="4350327" y="2655459"/>
              <a:ext cx="1404188" cy="1404188"/>
            </a:xfrm>
            <a:prstGeom prst="teardrop">
              <a:avLst/>
            </a:prstGeom>
            <a:solidFill>
              <a:srgbClr val="586C8A"/>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grpSp>
      <p:grpSp>
        <p:nvGrpSpPr>
          <p:cNvPr id="30" name="群組 1">
            <a:extLst>
              <a:ext uri="{FF2B5EF4-FFF2-40B4-BE49-F238E27FC236}">
                <a16:creationId xmlns:a16="http://schemas.microsoft.com/office/drawing/2014/main" id="{E1BA7C7C-5A20-309D-7D8A-9933B77C1058}"/>
              </a:ext>
            </a:extLst>
          </p:cNvPr>
          <p:cNvGrpSpPr/>
          <p:nvPr/>
        </p:nvGrpSpPr>
        <p:grpSpPr>
          <a:xfrm>
            <a:off x="1358145" y="2329299"/>
            <a:ext cx="729263" cy="700093"/>
            <a:chOff x="1405783" y="2568999"/>
            <a:chExt cx="729263" cy="700093"/>
          </a:xfrm>
        </p:grpSpPr>
        <p:sp>
          <p:nvSpPr>
            <p:cNvPr id="31" name="Oval 131">
              <a:extLst>
                <a:ext uri="{FF2B5EF4-FFF2-40B4-BE49-F238E27FC236}">
                  <a16:creationId xmlns:a16="http://schemas.microsoft.com/office/drawing/2014/main" id="{742C907B-21DC-1FF4-9E78-8E6BEB39EAAC}"/>
                </a:ext>
              </a:extLst>
            </p:cNvPr>
            <p:cNvSpPr>
              <a:spLocks noChangeArrowheads="1"/>
            </p:cNvSpPr>
            <p:nvPr/>
          </p:nvSpPr>
          <p:spPr bwMode="auto">
            <a:xfrm>
              <a:off x="1606330" y="2568999"/>
              <a:ext cx="328168" cy="331784"/>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2" name="Freeform 134">
              <a:extLst>
                <a:ext uri="{FF2B5EF4-FFF2-40B4-BE49-F238E27FC236}">
                  <a16:creationId xmlns:a16="http://schemas.microsoft.com/office/drawing/2014/main" id="{CB1A095C-AE68-7E38-7FC9-113D52DA5C3E}"/>
                </a:ext>
              </a:extLst>
            </p:cNvPr>
            <p:cNvSpPr>
              <a:spLocks noChangeArrowheads="1"/>
            </p:cNvSpPr>
            <p:nvPr/>
          </p:nvSpPr>
          <p:spPr bwMode="auto">
            <a:xfrm>
              <a:off x="1405783" y="2952528"/>
              <a:ext cx="729263" cy="316564"/>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dirty="0">
                <a:latin typeface="微软雅黑" panose="020B0503020204020204" pitchFamily="34" charset="-122"/>
                <a:ea typeface="微软雅黑" panose="020B0503020204020204" pitchFamily="34" charset="-122"/>
                <a:cs typeface="+mn-ea"/>
                <a:sym typeface="+mn-lt"/>
              </a:endParaRPr>
            </a:p>
          </p:txBody>
        </p:sp>
      </p:grpSp>
      <p:sp>
        <p:nvSpPr>
          <p:cNvPr id="33" name="矩形 32">
            <a:extLst>
              <a:ext uri="{FF2B5EF4-FFF2-40B4-BE49-F238E27FC236}">
                <a16:creationId xmlns:a16="http://schemas.microsoft.com/office/drawing/2014/main" id="{D8FBD0B2-7ECF-4C26-E82A-03F18FA700F7}"/>
              </a:ext>
            </a:extLst>
          </p:cNvPr>
          <p:cNvSpPr/>
          <p:nvPr/>
        </p:nvSpPr>
        <p:spPr>
          <a:xfrm>
            <a:off x="545456" y="3987530"/>
            <a:ext cx="2393315" cy="1168400"/>
          </a:xfrm>
          <a:prstGeom prst="rect">
            <a:avLst/>
          </a:prstGeom>
        </p:spPr>
        <p:txBody>
          <a:bodyPr wrap="square">
            <a:spAutoFit/>
          </a:bodyPr>
          <a:lstStyle/>
          <a:p>
            <a:pPr algn="ctr">
              <a:lnSpc>
                <a:spcPct val="150000"/>
              </a:lnSpc>
            </a:pPr>
            <a:r>
              <a:rPr lang="zh-TW" altLang="en-US" sz="2000" b="1" dirty="0">
                <a:latin typeface="Microsoft YaHei UI" panose="020B0503020204020204" pitchFamily="34" charset="-122"/>
                <a:ea typeface="Microsoft YaHei UI" panose="020B0503020204020204" pitchFamily="34" charset="-122"/>
              </a:rPr>
              <a:t>在任务中扮演角色</a:t>
            </a:r>
          </a:p>
          <a:p>
            <a:pPr marL="742950" lvl="1" indent="-285750">
              <a:buFont typeface="Wingdings" panose="05000000000000000000" pitchFamily="2" charset="2"/>
              <a:buChar char="ü"/>
              <a:defRPr/>
            </a:pPr>
            <a:r>
              <a:rPr kumimoji="1" lang="zh-CN" altLang="en-US" sz="2000" b="1" dirty="0">
                <a:solidFill>
                  <a:schemeClr val="tx1"/>
                </a:solidFill>
                <a:latin typeface="Microsoft YaHei UI" panose="020B0503020204020204" pitchFamily="34" charset="-122"/>
                <a:ea typeface="Microsoft YaHei UI" panose="020B0503020204020204" pitchFamily="34" charset="-122"/>
                <a:sym typeface="+mn-ea"/>
              </a:rPr>
              <a:t>协作者</a:t>
            </a:r>
            <a:endParaRPr kumimoji="1" lang="en-US" altLang="zh-TW" sz="2000" b="1" dirty="0">
              <a:solidFill>
                <a:schemeClr val="tx1"/>
              </a:solidFill>
              <a:latin typeface="Microsoft YaHei UI" panose="020B0503020204020204" pitchFamily="34" charset="-122"/>
              <a:ea typeface="Microsoft YaHei UI" panose="020B0503020204020204" pitchFamily="34" charset="-122"/>
              <a:sym typeface="+mn-ea"/>
            </a:endParaRPr>
          </a:p>
          <a:p>
            <a:pPr marL="742950" lvl="1" indent="-285750">
              <a:buFont typeface="Wingdings" panose="05000000000000000000" pitchFamily="2" charset="2"/>
              <a:buChar char="ü"/>
              <a:defRPr/>
            </a:pPr>
            <a:r>
              <a:rPr kumimoji="1" lang="zh-TW" altLang="en-US" sz="2000" b="1" dirty="0">
                <a:solidFill>
                  <a:schemeClr val="tx1"/>
                </a:solidFill>
                <a:latin typeface="Microsoft YaHei UI" panose="020B0503020204020204" pitchFamily="34" charset="-122"/>
                <a:ea typeface="Microsoft YaHei UI" panose="020B0503020204020204" pitchFamily="34" charset="-122"/>
                <a:sym typeface="+mn-ea"/>
              </a:rPr>
              <a:t>执行者</a:t>
            </a:r>
            <a:endParaRPr kumimoji="1" lang="zh-TW" altLang="en-US" sz="2000" b="1" dirty="0">
              <a:solidFill>
                <a:schemeClr val="tx1"/>
              </a:solidFill>
              <a:latin typeface="Microsoft YaHei UI" panose="020B0503020204020204" pitchFamily="34" charset="-122"/>
              <a:ea typeface="Microsoft YaHei UI" panose="020B0503020204020204" pitchFamily="34" charset="-122"/>
            </a:endParaRPr>
          </a:p>
        </p:txBody>
      </p:sp>
      <p:sp>
        <p:nvSpPr>
          <p:cNvPr id="34" name="文本框 33">
            <a:extLst>
              <a:ext uri="{FF2B5EF4-FFF2-40B4-BE49-F238E27FC236}">
                <a16:creationId xmlns:a16="http://schemas.microsoft.com/office/drawing/2014/main" id="{FDABCF66-C848-7CAE-51BE-C0D19CA0E0D2}"/>
              </a:ext>
            </a:extLst>
          </p:cNvPr>
          <p:cNvSpPr txBox="1"/>
          <p:nvPr/>
        </p:nvSpPr>
        <p:spPr>
          <a:xfrm>
            <a:off x="9258179" y="795547"/>
            <a:ext cx="1991995" cy="368300"/>
          </a:xfrm>
          <a:prstGeom prst="rect">
            <a:avLst/>
          </a:prstGeom>
          <a:noFill/>
        </p:spPr>
        <p:txBody>
          <a:bodyPr wrap="square" rtlCol="0">
            <a:spAutoFit/>
          </a:bodyPr>
          <a:lstStyle/>
          <a:p>
            <a:r>
              <a:rPr lang="zh-CN" altLang="en-US" dirty="0"/>
              <a:t>项目管理能力</a:t>
            </a:r>
          </a:p>
        </p:txBody>
      </p:sp>
      <p:pic>
        <p:nvPicPr>
          <p:cNvPr id="35" name="图片 18">
            <a:extLst>
              <a:ext uri="{FF2B5EF4-FFF2-40B4-BE49-F238E27FC236}">
                <a16:creationId xmlns:a16="http://schemas.microsoft.com/office/drawing/2014/main" id="{2CEE8943-97F1-59B4-2B1E-4E75A854FB9B}"/>
              </a:ext>
            </a:extLst>
          </p:cNvPr>
          <p:cNvPicPr>
            <a:picLocks noChangeAspect="1"/>
          </p:cNvPicPr>
          <p:nvPr/>
        </p:nvPicPr>
        <p:blipFill>
          <a:blip r:embed="rId3"/>
          <a:stretch>
            <a:fillRect/>
          </a:stretch>
        </p:blipFill>
        <p:spPr>
          <a:xfrm>
            <a:off x="10833366" y="479567"/>
            <a:ext cx="1187450" cy="958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MH" val="20180516144546"/>
  <p:tag name="MH_LIBRARY" val="GRAPHIC"/>
  <p:tag name="MH_ORDER" val="Rectangle 33"/>
</p:tagLst>
</file>

<file path=ppt/tags/tag28.xml><?xml version="1.0" encoding="utf-8"?>
<p:tagLst xmlns:a="http://schemas.openxmlformats.org/drawingml/2006/main" xmlns:r="http://schemas.openxmlformats.org/officeDocument/2006/relationships" xmlns:p="http://schemas.openxmlformats.org/presentationml/2006/main">
  <p:tag name="MH" val="20180516144546"/>
  <p:tag name="MH_LIBRARY" val="GRAPHIC"/>
  <p:tag name="MH_ORDER" val="Rectangle 34"/>
</p:tagLst>
</file>

<file path=ppt/tags/tag29.xml><?xml version="1.0" encoding="utf-8"?>
<p:tagLst xmlns:a="http://schemas.openxmlformats.org/drawingml/2006/main" xmlns:r="http://schemas.openxmlformats.org/officeDocument/2006/relationships" xmlns:p="http://schemas.openxmlformats.org/presentationml/2006/main">
  <p:tag name="MH" val="20180516144546"/>
  <p:tag name="MH_LIBRARY" val="GRAPHIC"/>
  <p:tag name="MH_ORDER" val="TextBox 35"/>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INDEX" val="20187308"/>
  <p:tag name="KSO_WM_TEMPLATE_CATEGORY" val="custo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7"/>
  <p:tag name="KSO_WM_UNIT_ID" val="diagram20200182_2*m_h_i*1_3_7"/>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82_2*m_i*1_1"/>
  <p:tag name="KSO_WM_TEMPLATE_CATEGORY" val="diagram"/>
  <p:tag name="KSO_WM_TEMPLATE_INDEX" val="20200182"/>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2_2*m_h_i*1_1_1"/>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82_2*m_h_i*1_2_1"/>
  <p:tag name="KSO_WM_TEMPLATE_CATEGORY" val="diagram"/>
  <p:tag name="KSO_WM_TEMPLATE_INDEX" val="2020018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0182_2*m_h_i*1_3_6"/>
  <p:tag name="KSO_WM_TEMPLATE_CATEGORY" val="diagram"/>
  <p:tag name="KSO_WM_TEMPLATE_INDEX" val="20200182"/>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82_2*m_h_i*1_1_2"/>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82_2*m_h_i*1_1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82_2*m_h_i*1_2_2"/>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82_2*m_h_i*1_2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82_2*m_h_f*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2_2*m_h_a*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2_2*m_h_i*1_1_5"/>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2_2*m_h_i*1_1_6"/>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0182_2*m_h_i*1_1_7"/>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82_2*m_h_f*1_2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82_2*m_h_a*1_2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82_2*m_h_i*1_2_5"/>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82_2*m_h_i*1_2_6"/>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7"/>
  <p:tag name="KSO_WM_UNIT_ID" val="diagram20200182_2*m_h_i*1_2_7"/>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82_2*m_h_f*1_3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82_2*m_h_a*1_3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82_2*m_h_i*1_3_3"/>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82_2*m_h_i*1_3_2"/>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82_2*m_h_i*1_3_1"/>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82_2*m_h_i*1_2_3"/>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TABLE_BEAUTIFY" val="smartTable{ab611725-49ce-4c0b-9770-1ad0f7e6c43b}"/>
</p:tagLst>
</file>

<file path=ppt/tags/tag56.xml><?xml version="1.0" encoding="utf-8"?>
<p:tagLst xmlns:a="http://schemas.openxmlformats.org/drawingml/2006/main" xmlns:r="http://schemas.openxmlformats.org/officeDocument/2006/relationships" xmlns:p="http://schemas.openxmlformats.org/presentationml/2006/main">
  <p:tag name="ISLIDE.DIAGRAM" val="2b391065-092a-4dab-9ed4-5cccb84cb53b"/>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1"/>
  <p:tag name="KSO_WM_TEMPLATE_CATEGORY" val="diagram"/>
  <p:tag name="KSO_WM_TEMPLATE_INDEX" val="20201468"/>
  <p:tag name="KSO_WM_UNIT_LAYERLEVEL" val="1_1"/>
  <p:tag name="KSO_WM_TAG_VERSION" val="1.0"/>
  <p:tag name="KSO_WM_BEAUTIFY_FLAG" val="#wm#"/>
  <p:tag name="KSO_WM_UNIT_TYPE" val="m_i"/>
  <p:tag name="KSO_WM_UNIT_INDEX" val="1_1"/>
  <p:tag name="KSO_WM_UNIT_LINE_FORE_SCHEMECOLOR_INDEX" val="5"/>
  <p:tag name="KSO_WM_UNIT_LINE_FILL_TYPE" val="2"/>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7"/>
  <p:tag name="KSO_WM_TEMPLATE_CATEGORY" val="diagram"/>
  <p:tag name="KSO_WM_TEMPLATE_INDEX" val="20201468"/>
  <p:tag name="KSO_WM_UNIT_LAYERLEVEL" val="1_1"/>
  <p:tag name="KSO_WM_TAG_VERSION" val="1.0"/>
  <p:tag name="KSO_WM_BEAUTIFY_FLAG" val="#wm#"/>
  <p:tag name="KSO_WM_UNIT_TYPE" val="m_i"/>
  <p:tag name="KSO_WM_UNIT_INDEX" val="1_7"/>
  <p:tag name="KSO_WM_UNIT_FILL_FORE_SCHEMECOLOR_INDEX" val="5"/>
  <p:tag name="KSO_WM_UNIT_FILL_TYPE" val="1"/>
  <p:tag name="KSO_WM_UNIT_LINE_FORE_SCHEMECOLOR_INDEX" val="5"/>
  <p:tag name="KSO_WM_UNIT_LINE_FILL_TYPE" val="2"/>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68_2*m_h_a*1_2_1"/>
  <p:tag name="KSO_WM_TEMPLATE_CATEGORY" val="diagram"/>
  <p:tag name="KSO_WM_TEMPLATE_INDEX" val="20201468"/>
  <p:tag name="KSO_WM_UNIT_LAYERLEVEL" val="1_1_1"/>
  <p:tag name="KSO_WM_TAG_VERSION" val="1.0"/>
  <p:tag name="KSO_WM_BEAUTIFY_FLAG" val="#wm#"/>
  <p:tag name="KSO_WM_UNIT_PRESET_TEXT" val="添加标题"/>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1468_2*m_h_a*1_4_1"/>
  <p:tag name="KSO_WM_TEMPLATE_CATEGORY" val="diagram"/>
  <p:tag name="KSO_WM_TEMPLATE_INDEX" val="20201468"/>
  <p:tag name="KSO_WM_UNIT_LAYERLEVEL" val="1_1_1"/>
  <p:tag name="KSO_WM_TAG_VERSION" val="1.0"/>
  <p:tag name="KSO_WM_BEAUTIFY_FLAG" val="#wm#"/>
  <p:tag name="KSO_WM_UNIT_PRESET_TEXT" val="添加标题"/>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68_2*m_h_f*1_2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68_2*m_h_f*1_4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1"/>
  <p:tag name="KSO_WM_TEMPLATE_CATEGORY" val="diagram"/>
  <p:tag name="KSO_WM_TEMPLATE_INDEX" val="20201468"/>
  <p:tag name="KSO_WM_UNIT_LAYERLEVEL" val="1_1_1"/>
  <p:tag name="KSO_WM_TAG_VERSION" val="1.0"/>
  <p:tag name="KSO_WM_BEAUTIFY_FLAG" val="#wm#"/>
  <p:tag name="KSO_WM_UNIT_TYPE" val="m_h_i"/>
  <p:tag name="KSO_WM_UNIT_INDEX" val="1_1_1"/>
  <p:tag name="KSO_WM_UNIT_FILL_FORE_SCHEMECOLOR_INDEX" val="5"/>
  <p:tag name="KSO_WM_UNI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2"/>
  <p:tag name="KSO_WM_TEMPLATE_CATEGORY" val="diagram"/>
  <p:tag name="KSO_WM_TEMPLATE_INDEX" val="20201468"/>
  <p:tag name="KSO_WM_UNIT_LAYERLEVEL" val="1_1_1"/>
  <p:tag name="KSO_WM_TAG_VERSION" val="1.0"/>
  <p:tag name="KSO_WM_BEAUTIFY_FLAG" val="#wm#"/>
  <p:tag name="KSO_WM_UNIT_TYPE" val="m_h_i"/>
  <p:tag name="KSO_WM_UNIT_INDEX" val="1_1_2"/>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3"/>
  <p:tag name="KSO_WM_TEMPLATE_CATEGORY" val="diagram"/>
  <p:tag name="KSO_WM_TEMPLATE_INDEX" val="20201468"/>
  <p:tag name="KSO_WM_UNIT_LAYERLEVEL" val="1_1_1"/>
  <p:tag name="KSO_WM_TAG_VERSION" val="1.0"/>
  <p:tag name="KSO_WM_BEAUTIFY_FLAG" val="#wm#"/>
  <p:tag name="KSO_WM_UNIT_TYPE" val="m_h_i"/>
  <p:tag name="KSO_WM_UNIT_INDEX" val="1_1_3"/>
  <p:tag name="KSO_WM_UNIT_LINE_FORE_SCHEMECOLOR_INDEX" val="5"/>
  <p:tag name="KSO_WM_UNIT_LINE_FILL_TYPE" val="2"/>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468_2*m_h_a*1_1_1"/>
  <p:tag name="KSO_WM_TEMPLATE_CATEGORY" val="diagram"/>
  <p:tag name="KSO_WM_TEMPLATE_INDEX" val="20201468"/>
  <p:tag name="KSO_WM_UNIT_LAYERLEVEL" val="1_1_1"/>
  <p:tag name="KSO_WM_TAG_VERSION" val="1.0"/>
  <p:tag name="KSO_WM_BEAUTIFY_FLAG" val="#wm#"/>
  <p:tag name="KSO_WM_UNIT_PRESET_TEXT" val="添加标题"/>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68_2*m_h_f*1_1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68_2*m_h_f*1_4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468_2*m_h_a*1_2_1"/>
  <p:tag name="KSO_WM_TEMPLATE_CATEGORY" val="diagram"/>
  <p:tag name="KSO_WM_TEMPLATE_INDEX" val="20201468"/>
  <p:tag name="KSO_WM_UNIT_LAYERLEVEL" val="1_1_1"/>
  <p:tag name="KSO_WM_TAG_VERSION" val="1.0"/>
  <p:tag name="KSO_WM_BEAUTIFY_FLAG" val="#wm#"/>
  <p:tag name="KSO_WM_UNIT_PRESET_TEXT" val="添加标题"/>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1"/>
  <p:tag name="KSO_WM_TEMPLATE_CATEGORY" val="diagram"/>
  <p:tag name="KSO_WM_TEMPLATE_INDEX" val="20201468"/>
  <p:tag name="KSO_WM_UNIT_LAYERLEVEL" val="1_1_1"/>
  <p:tag name="KSO_WM_TAG_VERSION" val="1.0"/>
  <p:tag name="KSO_WM_BEAUTIFY_FLAG" val="#wm#"/>
  <p:tag name="KSO_WM_UNIT_TYPE" val="m_h_i"/>
  <p:tag name="KSO_WM_UNIT_INDEX" val="1_1_1"/>
  <p:tag name="KSO_WM_UNIT_FILL_FORE_SCHEMECOLOR_INDEX" val="5"/>
  <p:tag name="KSO_WM_UNI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2"/>
  <p:tag name="KSO_WM_TEMPLATE_CATEGORY" val="diagram"/>
  <p:tag name="KSO_WM_TEMPLATE_INDEX" val="20201468"/>
  <p:tag name="KSO_WM_UNIT_LAYERLEVEL" val="1_1_1"/>
  <p:tag name="KSO_WM_TAG_VERSION" val="1.0"/>
  <p:tag name="KSO_WM_BEAUTIFY_FLAG" val="#wm#"/>
  <p:tag name="KSO_WM_UNIT_TYPE" val="m_h_i"/>
  <p:tag name="KSO_WM_UNIT_INDEX" val="1_1_2"/>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3"/>
  <p:tag name="KSO_WM_TEMPLATE_CATEGORY" val="diagram"/>
  <p:tag name="KSO_WM_TEMPLATE_INDEX" val="20201468"/>
  <p:tag name="KSO_WM_UNIT_LAYERLEVEL" val="1_1_1"/>
  <p:tag name="KSO_WM_TAG_VERSION" val="1.0"/>
  <p:tag name="KSO_WM_BEAUTIFY_FLAG" val="#wm#"/>
  <p:tag name="KSO_WM_UNIT_TYPE" val="m_h_i"/>
  <p:tag name="KSO_WM_UNIT_INDEX" val="1_1_3"/>
  <p:tag name="KSO_WM_UNIT_LINE_FORE_SCHEMECOLOR_INDEX" val="5"/>
  <p:tag name="KSO_WM_UNIT_LINE_FILL_TYPE" val="2"/>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1"/>
  <p:tag name="KSO_WM_TEMPLATE_CATEGORY" val="diagram"/>
  <p:tag name="KSO_WM_TEMPLATE_INDEX" val="20201468"/>
  <p:tag name="KSO_WM_UNIT_LAYERLEVEL" val="1_1_1"/>
  <p:tag name="KSO_WM_TAG_VERSION" val="1.0"/>
  <p:tag name="KSO_WM_BEAUTIFY_FLAG" val="#wm#"/>
  <p:tag name="KSO_WM_UNIT_TYPE" val="m_h_i"/>
  <p:tag name="KSO_WM_UNIT_INDEX" val="1_1_1"/>
  <p:tag name="KSO_WM_UNIT_FILL_FORE_SCHEMECOLOR_INDEX" val="5"/>
  <p:tag name="KSO_WM_UNI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2"/>
  <p:tag name="KSO_WM_TEMPLATE_CATEGORY" val="diagram"/>
  <p:tag name="KSO_WM_TEMPLATE_INDEX" val="20201468"/>
  <p:tag name="KSO_WM_UNIT_LAYERLEVEL" val="1_1_1"/>
  <p:tag name="KSO_WM_TAG_VERSION" val="1.0"/>
  <p:tag name="KSO_WM_BEAUTIFY_FLAG" val="#wm#"/>
  <p:tag name="KSO_WM_UNIT_TYPE" val="m_h_i"/>
  <p:tag name="KSO_WM_UNIT_INDEX" val="1_1_2"/>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3"/>
  <p:tag name="KSO_WM_TEMPLATE_CATEGORY" val="diagram"/>
  <p:tag name="KSO_WM_TEMPLATE_INDEX" val="20201468"/>
  <p:tag name="KSO_WM_UNIT_LAYERLEVEL" val="1_1_1"/>
  <p:tag name="KSO_WM_TAG_VERSION" val="1.0"/>
  <p:tag name="KSO_WM_BEAUTIFY_FLAG" val="#wm#"/>
  <p:tag name="KSO_WM_UNIT_TYPE" val="m_h_i"/>
  <p:tag name="KSO_WM_UNIT_INDEX" val="1_1_3"/>
  <p:tag name="KSO_WM_UNIT_LINE_FORE_SCHEMECOLOR_INDEX" val="5"/>
  <p:tag name="KSO_WM_UNIT_LINE_FILL_TYPE" val="2"/>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1"/>
  <p:tag name="KSO_WM_TEMPLATE_CATEGORY" val="diagram"/>
  <p:tag name="KSO_WM_TEMPLATE_INDEX" val="20201468"/>
  <p:tag name="KSO_WM_UNIT_LAYERLEVEL" val="1_1_1"/>
  <p:tag name="KSO_WM_TAG_VERSION" val="1.0"/>
  <p:tag name="KSO_WM_BEAUTIFY_FLAG" val="#wm#"/>
  <p:tag name="KSO_WM_UNIT_TYPE" val="m_h_i"/>
  <p:tag name="KSO_WM_UNIT_INDEX" val="1_1_1"/>
  <p:tag name="KSO_WM_UNIT_FILL_FORE_SCHEMECOLOR_INDEX" val="5"/>
  <p:tag name="KSO_WM_UNIT_FILL_TYPE" val="1"/>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2"/>
  <p:tag name="KSO_WM_TEMPLATE_CATEGORY" val="diagram"/>
  <p:tag name="KSO_WM_TEMPLATE_INDEX" val="20201468"/>
  <p:tag name="KSO_WM_UNIT_LAYERLEVEL" val="1_1_1"/>
  <p:tag name="KSO_WM_TAG_VERSION" val="1.0"/>
  <p:tag name="KSO_WM_BEAUTIFY_FLAG" val="#wm#"/>
  <p:tag name="KSO_WM_UNIT_TYPE" val="m_h_i"/>
  <p:tag name="KSO_WM_UNIT_INDEX" val="1_1_2"/>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h_i*1_1_3"/>
  <p:tag name="KSO_WM_TEMPLATE_CATEGORY" val="diagram"/>
  <p:tag name="KSO_WM_TEMPLATE_INDEX" val="20201468"/>
  <p:tag name="KSO_WM_UNIT_LAYERLEVEL" val="1_1_1"/>
  <p:tag name="KSO_WM_TAG_VERSION" val="1.0"/>
  <p:tag name="KSO_WM_BEAUTIFY_FLAG" val="#wm#"/>
  <p:tag name="KSO_WM_UNIT_TYPE" val="m_h_i"/>
  <p:tag name="KSO_WM_UNIT_INDEX" val="1_1_3"/>
  <p:tag name="KSO_WM_UNIT_LINE_FORE_SCHEMECOLOR_INDEX" val="5"/>
  <p:tag name="KSO_WM_UNIT_LINE_FILL_TYPE" val="2"/>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68_2*m_h_f*1_4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68_2*m_h_f*1_4_1"/>
  <p:tag name="KSO_WM_TEMPLATE_CATEGORY" val="diagram"/>
  <p:tag name="KSO_WM_TEMPLATE_INDEX" val="20201468"/>
  <p:tag name="KSO_WM_UNIT_LAYERLEVEL" val="1_1_1"/>
  <p:tag name="KSO_WM_TAG_VERSION" val="1.0"/>
  <p:tag name="KSO_WM_BEAUTIFY_FLAG" val="#wm#"/>
  <p:tag name="KSO_WM_UNIT_PRESET_TEXT" val="单击此处添加文本具体内容，简明扼要的阐述您的观点。"/>
  <p:tag name="KSO_WM_UNIT_VALUE" val="40"/>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2"/>
  <p:tag name="KSO_WM_TEMPLATE_CATEGORY" val="diagram"/>
  <p:tag name="KSO_WM_TEMPLATE_INDEX" val="20201468"/>
  <p:tag name="KSO_WM_UNIT_LAYERLEVEL" val="1_1"/>
  <p:tag name="KSO_WM_TAG_VERSION" val="1.0"/>
  <p:tag name="KSO_WM_BEAUTIFY_FLAG" val="#wm#"/>
  <p:tag name="KSO_WM_UNIT_TYPE" val="m_i"/>
  <p:tag name="KSO_WM_UNIT_INDEX" val="1_2"/>
  <p:tag name="KSO_WM_UNIT_LINE_FORE_SCHEMECOLOR_INDEX" val="5"/>
  <p:tag name="KSO_WM_UNIT_LINE_FILL_TYPE" val="2"/>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3"/>
  <p:tag name="KSO_WM_TEMPLATE_CATEGORY" val="diagram"/>
  <p:tag name="KSO_WM_TEMPLATE_INDEX" val="20201468"/>
  <p:tag name="KSO_WM_UNIT_LAYERLEVEL" val="1_1"/>
  <p:tag name="KSO_WM_TAG_VERSION" val="1.0"/>
  <p:tag name="KSO_WM_BEAUTIFY_FLAG" val="#wm#"/>
  <p:tag name="KSO_WM_UNIT_TYPE" val="m_i"/>
  <p:tag name="KSO_WM_UNIT_INDEX" val="1_3"/>
  <p:tag name="KSO_WM_UNIT_LINE_FORE_SCHEMECOLOR_INDEX" val="5"/>
  <p:tag name="KSO_WM_UNIT_LINE_FILL_TYPE" val="2"/>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4"/>
  <p:tag name="KSO_WM_TEMPLATE_CATEGORY" val="diagram"/>
  <p:tag name="KSO_WM_TEMPLATE_INDEX" val="20201468"/>
  <p:tag name="KSO_WM_UNIT_LAYERLEVEL" val="1_1"/>
  <p:tag name="KSO_WM_TAG_VERSION" val="1.0"/>
  <p:tag name="KSO_WM_BEAUTIFY_FLAG" val="#wm#"/>
  <p:tag name="KSO_WM_UNIT_TYPE" val="m_i"/>
  <p:tag name="KSO_WM_UNIT_INDEX" val="1_4"/>
  <p:tag name="KSO_WM_UNIT_LINE_FORE_SCHEMECOLOR_INDEX" val="5"/>
  <p:tag name="KSO_WM_UNIT_LINE_FILL_TYPE" val="2"/>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5"/>
  <p:tag name="KSO_WM_TEMPLATE_CATEGORY" val="diagram"/>
  <p:tag name="KSO_WM_TEMPLATE_INDEX" val="20201468"/>
  <p:tag name="KSO_WM_UNIT_LAYERLEVEL" val="1_1"/>
  <p:tag name="KSO_WM_TAG_VERSION" val="1.0"/>
  <p:tag name="KSO_WM_BEAUTIFY_FLAG" val="#wm#"/>
  <p:tag name="KSO_WM_UNIT_TYPE" val="m_i"/>
  <p:tag name="KSO_WM_UNIT_INDEX" val="1_5"/>
  <p:tag name="KSO_WM_UNIT_LINE_FORE_SCHEMECOLOR_INDEX" val="5"/>
  <p:tag name="KSO_WM_UNIT_LINE_FILL_TYPE" val="2"/>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1468_2*m_i*1_6"/>
  <p:tag name="KSO_WM_TEMPLATE_CATEGORY" val="diagram"/>
  <p:tag name="KSO_WM_TEMPLATE_INDEX" val="20201468"/>
  <p:tag name="KSO_WM_UNIT_LAYERLEVEL" val="1_1"/>
  <p:tag name="KSO_WM_TAG_VERSION" val="1.0"/>
  <p:tag name="KSO_WM_BEAUTIFY_FLAG" val="#wm#"/>
  <p:tag name="KSO_WM_UNIT_TYPE" val="m_i"/>
  <p:tag name="KSO_WM_UNIT_INDEX" val="1_6"/>
  <p:tag name="KSO_WM_UNIT_LINE_FORE_SCHEMECOLOR_INDEX" val="5"/>
  <p:tag name="KSO_WM_UNIT_LINE_FILL_TYPE" val="2"/>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ISLIDE.DIAGRAM" val="4b0bf113-d6a0-47f8-bf3e-3ffcd42b64cc"/>
</p:tagLst>
</file>

<file path=ppt/tags/tag87.xml><?xml version="1.0" encoding="utf-8"?>
<p:tagLst xmlns:a="http://schemas.openxmlformats.org/drawingml/2006/main" xmlns:r="http://schemas.openxmlformats.org/officeDocument/2006/relationships" xmlns:p="http://schemas.openxmlformats.org/presentationml/2006/main">
  <p:tag name="KSO_WM_UNIT_TABLE_BEAUTIFY" val="smartTable{d8b541f4-231d-4698-bb97-4132a10c0f9a}"/>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2018佈景主題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有底紋母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有底紋母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有底紋母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有底紋母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有底紋母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有底紋母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2018佈景主題1</Template>
  <TotalTime>1008</TotalTime>
  <Words>2637</Words>
  <Application>Microsoft Office PowerPoint</Application>
  <PresentationFormat>宽屏</PresentationFormat>
  <Paragraphs>277</Paragraphs>
  <Slides>18</Slides>
  <Notes>2</Notes>
  <HiddenSlides>0</HiddenSlides>
  <MMClips>0</MMClips>
  <ScaleCrop>false</ScaleCrop>
  <HeadingPairs>
    <vt:vector size="6" baseType="variant">
      <vt:variant>
        <vt:lpstr>已用的字体</vt:lpstr>
      </vt:variant>
      <vt:variant>
        <vt:i4>11</vt:i4>
      </vt:variant>
      <vt:variant>
        <vt:lpstr>主题</vt:lpstr>
      </vt:variant>
      <vt:variant>
        <vt:i4>8</vt:i4>
      </vt:variant>
      <vt:variant>
        <vt:lpstr>幻灯片标题</vt:lpstr>
      </vt:variant>
      <vt:variant>
        <vt:i4>18</vt:i4>
      </vt:variant>
    </vt:vector>
  </HeadingPairs>
  <TitlesOfParts>
    <vt:vector size="37" baseType="lpstr">
      <vt:lpstr>+標題中文字型</vt:lpstr>
      <vt:lpstr>Microsoft JhengHei</vt:lpstr>
      <vt:lpstr>Microsoft YaHei UI</vt:lpstr>
      <vt:lpstr>汉仪晓波折纸体简</vt:lpstr>
      <vt:lpstr>思源黑体</vt:lpstr>
      <vt:lpstr>微软雅黑</vt:lpstr>
      <vt:lpstr>微软雅黑</vt:lpstr>
      <vt:lpstr>Arial</vt:lpstr>
      <vt:lpstr>Calibri</vt:lpstr>
      <vt:lpstr>Calibri Light</vt:lpstr>
      <vt:lpstr>Wingdings</vt:lpstr>
      <vt:lpstr>2018佈景主題1</vt:lpstr>
      <vt:lpstr>2_有底紋母片</vt:lpstr>
      <vt:lpstr>3_有底紋母片</vt:lpstr>
      <vt:lpstr>4_有底紋母片</vt:lpstr>
      <vt:lpstr>5_有底紋母片</vt:lpstr>
      <vt:lpstr>6_有底紋母片</vt:lpstr>
      <vt:lpstr>7_有底紋母片</vt:lpstr>
      <vt:lpstr>Office 佈景主題​​</vt:lpstr>
      <vt:lpstr>专业能力认证简报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孟鴻 余</dc:creator>
  <cp:lastModifiedBy>伍 朵</cp:lastModifiedBy>
  <cp:revision>199</cp:revision>
  <dcterms:created xsi:type="dcterms:W3CDTF">2020-02-06T10:07:00Z</dcterms:created>
  <dcterms:modified xsi:type="dcterms:W3CDTF">2023-04-19T01:27:02Z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